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78" r:id="rId4"/>
    <p:sldMasterId id="2147483690" r:id="rId5"/>
    <p:sldMasterId id="2147483702" r:id="rId6"/>
    <p:sldMasterId id="2147483717" r:id="rId7"/>
    <p:sldMasterId id="2147483729" r:id="rId8"/>
    <p:sldMasterId id="2147483741" r:id="rId9"/>
    <p:sldMasterId id="2147483743" r:id="rId10"/>
    <p:sldMasterId id="2147483755" r:id="rId11"/>
    <p:sldMasterId id="2147483767" r:id="rId12"/>
    <p:sldMasterId id="2147483779" r:id="rId13"/>
    <p:sldMasterId id="2147483791" r:id="rId14"/>
  </p:sldMasterIdLst>
  <p:notesMasterIdLst>
    <p:notesMasterId r:id="rId16"/>
  </p:notesMasterIdLst>
  <p:handoutMasterIdLst>
    <p:handoutMasterId r:id="rId36"/>
  </p:handoutMasterIdLst>
  <p:sldIdLst>
    <p:sldId id="256" r:id="rId15"/>
    <p:sldId id="257" r:id="rId17"/>
    <p:sldId id="258" r:id="rId18"/>
    <p:sldId id="268" r:id="rId19"/>
    <p:sldId id="270" r:id="rId20"/>
    <p:sldId id="271" r:id="rId21"/>
    <p:sldId id="260" r:id="rId22"/>
    <p:sldId id="273" r:id="rId23"/>
    <p:sldId id="280" r:id="rId24"/>
    <p:sldId id="277" r:id="rId25"/>
    <p:sldId id="275" r:id="rId26"/>
    <p:sldId id="276" r:id="rId27"/>
    <p:sldId id="281" r:id="rId28"/>
    <p:sldId id="282" r:id="rId29"/>
    <p:sldId id="288" r:id="rId30"/>
    <p:sldId id="289" r:id="rId31"/>
    <p:sldId id="290" r:id="rId32"/>
    <p:sldId id="291" r:id="rId33"/>
    <p:sldId id="292" r:id="rId34"/>
    <p:sldId id="287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erale" id="{742e9ce7-5d66-4bcb-93ef-82469a14cc6e}">
          <p14:sldIdLst>
            <p14:sldId id="256"/>
            <p14:sldId id="257"/>
          </p14:sldIdLst>
        </p14:section>
        <p14:section name="Présentation globale " id="{132b177e-243e-4c5d-a31a-6b95bf2d0c08}">
          <p14:sldIdLst>
            <p14:sldId id="258"/>
            <p14:sldId id="268"/>
            <p14:sldId id="270"/>
            <p14:sldId id="271"/>
            <p14:sldId id="260"/>
          </p14:sldIdLst>
        </p14:section>
        <p14:section name="Travail personnel" id="{32e1a6fd-f3b7-487c-bbcb-2e3ed718e8f0}">
          <p14:sldIdLst>
            <p14:sldId id="273"/>
            <p14:sldId id="280"/>
            <p14:sldId id="277"/>
            <p14:sldId id="275"/>
            <p14:sldId id="276"/>
            <p14:sldId id="281"/>
            <p14:sldId id="282"/>
            <p14:sldId id="288"/>
            <p14:sldId id="289"/>
            <p14:sldId id="290"/>
            <p14:sldId id="291"/>
            <p14:sldId id="292"/>
          </p14:sldIdLst>
        </p14:section>
        <p14:section name="L' annexe " id="{6e6c5f56-b1ee-437d-905b-1f6e53a24dae}">
          <p14:sldIdLst>
            <p14:sldId id="28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EIO" initials="M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Rg st="1" end="14"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FAFAFA"/>
    <a:srgbClr val="EE6A36"/>
    <a:srgbClr val="F7F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97" autoAdjust="0"/>
    <p:restoredTop sz="86377" autoAdjust="0"/>
  </p:normalViewPr>
  <p:slideViewPr>
    <p:cSldViewPr snapToGrid="0">
      <p:cViewPr varScale="1">
        <p:scale>
          <a:sx n="91" d="100"/>
          <a:sy n="91" d="100"/>
        </p:scale>
        <p:origin x="-1356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26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0" Type="http://schemas.openxmlformats.org/officeDocument/2006/relationships/commentAuthors" Target="commentAuthors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20.xml"/><Relationship Id="rId34" Type="http://schemas.openxmlformats.org/officeDocument/2006/relationships/slide" Target="slides/slide19.xml"/><Relationship Id="rId33" Type="http://schemas.openxmlformats.org/officeDocument/2006/relationships/slide" Target="slides/slide18.xml"/><Relationship Id="rId32" Type="http://schemas.openxmlformats.org/officeDocument/2006/relationships/slide" Target="slides/slide17.xml"/><Relationship Id="rId31" Type="http://schemas.openxmlformats.org/officeDocument/2006/relationships/slide" Target="slides/slide16.xml"/><Relationship Id="rId30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24" Type="http://schemas.openxmlformats.org/officeDocument/2006/relationships/slide" Target="slides/slide9.xml"/><Relationship Id="rId23" Type="http://schemas.openxmlformats.org/officeDocument/2006/relationships/slide" Target="slides/slide8.xml"/><Relationship Id="rId22" Type="http://schemas.openxmlformats.org/officeDocument/2006/relationships/slide" Target="slides/slide7.xml"/><Relationship Id="rId21" Type="http://schemas.openxmlformats.org/officeDocument/2006/relationships/slide" Target="slides/slide6.xml"/><Relationship Id="rId20" Type="http://schemas.openxmlformats.org/officeDocument/2006/relationships/slide" Target="slides/slide5.xml"/><Relationship Id="rId2" Type="http://schemas.openxmlformats.org/officeDocument/2006/relationships/theme" Target="theme/theme1.xml"/><Relationship Id="rId19" Type="http://schemas.openxmlformats.org/officeDocument/2006/relationships/slide" Target="slides/slide4.xml"/><Relationship Id="rId18" Type="http://schemas.openxmlformats.org/officeDocument/2006/relationships/slide" Target="slides/slide3.xml"/><Relationship Id="rId17" Type="http://schemas.openxmlformats.org/officeDocument/2006/relationships/slide" Target="slides/slide2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diagrams/_rels/drawing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#1">
  <dgm:title val=""/>
  <dgm:desc val=""/>
  <dgm:catLst>
    <dgm:cat type="accent2" pri="11400"/>
  </dgm:catLst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AE718B-9658-42D3-908B-EB4A7C9712F9}" type="doc">
      <dgm:prSet loTypeId="urn:microsoft.com/office/officeart/2005/8/layout/vList4#1" loCatId="list" qsTypeId="urn:microsoft.com/office/officeart/2005/8/quickstyle/simple3#1" qsCatId="simple" csTypeId="urn:microsoft.com/office/officeart/2005/8/colors/accent2_4#1" csCatId="accent1" phldr="0"/>
      <dgm:spPr/>
      <dgm:t>
        <a:bodyPr/>
        <a:lstStyle/>
        <a:p>
          <a:endParaRPr lang="zh-CN" altLang="en-US"/>
        </a:p>
      </dgm:t>
    </dgm:pt>
    <dgm:pt modelId="{7CA35C6E-7C46-4797-8A42-DCA022D7A785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>
              <a:latin typeface="+mj-lt"/>
            </a:rPr>
            <a:t>Léo</a:t>
          </a:r>
        </a:p>
      </dgm:t>
    </dgm:pt>
    <dgm:pt modelId="{FA4CC6AE-475B-4D5D-AEBF-E8621255EB5F}" cxnId="{FE5770C4-06E3-4657-AF43-FD75E20B1C23}" type="parTrans">
      <dgm:prSet/>
      <dgm:spPr/>
      <dgm:t>
        <a:bodyPr/>
        <a:lstStyle/>
        <a:p>
          <a:endParaRPr lang="zh-CN" altLang="en-US"/>
        </a:p>
      </dgm:t>
    </dgm:pt>
    <dgm:pt modelId="{B3E4CB04-4EAF-415F-BAB5-2E611B0CE1CF}" cxnId="{FE5770C4-06E3-4657-AF43-FD75E20B1C23}" type="sibTrans">
      <dgm:prSet/>
      <dgm:spPr/>
      <dgm:t>
        <a:bodyPr/>
        <a:lstStyle/>
        <a:p>
          <a:endParaRPr lang="zh-CN" altLang="en-US"/>
        </a:p>
      </dgm:t>
    </dgm:pt>
    <dgm:pt modelId="{649444CE-5B02-49B1-B9D2-FD2E06DB921A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latin typeface="Microsoft YaHei UI" panose="020B0503020204020204" charset="-122"/>
              <a:ea typeface="Microsoft YaHei UI" panose="020B0503020204020204" charset="-122"/>
            </a:rPr>
            <a:t>Gérer le systéme RFID,détection carte et mise a jour</a:t>
          </a:r>
          <a:endParaRPr sz="2000">
            <a:latin typeface="Microsoft YaHei UI" panose="020B0503020204020204" charset="-122"/>
            <a:ea typeface="Microsoft YaHei UI" panose="020B0503020204020204" charset="-122"/>
          </a:endParaRPr>
        </a:p>
      </dgm:t>
    </dgm:pt>
    <dgm:pt modelId="{2CF5211E-C823-4D6E-A0D5-071F38ECF012}" cxnId="{8ECB6B02-EAA1-4528-AE6C-6C723A1D0759}" type="parTrans">
      <dgm:prSet/>
      <dgm:spPr/>
    </dgm:pt>
    <dgm:pt modelId="{7AEEE71F-ADF2-4497-89BC-CE912CC6804B}" cxnId="{8ECB6B02-EAA1-4528-AE6C-6C723A1D0759}" type="sibTrans">
      <dgm:prSet/>
      <dgm:spPr/>
    </dgm:pt>
    <dgm:pt modelId="{9B3FCC69-D90A-4B8C-B14B-952F56CE3593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>
              <a:latin typeface="+mj-lt"/>
              <a:ea typeface="Microsoft YaHei" panose="020B0503020204020204" charset="-122"/>
            </a:rPr>
            <a:t>Moi</a:t>
          </a:r>
        </a:p>
      </dgm:t>
    </dgm:pt>
    <dgm:pt modelId="{6566F408-C1BF-4823-B02A-D15F3569BA22}" cxnId="{C0CD44BD-8C2A-4A67-8DFD-AA3284CF5A33}" type="parTrans">
      <dgm:prSet/>
      <dgm:spPr/>
      <dgm:t>
        <a:bodyPr/>
        <a:lstStyle/>
        <a:p>
          <a:endParaRPr lang="zh-CN" altLang="en-US"/>
        </a:p>
      </dgm:t>
    </dgm:pt>
    <dgm:pt modelId="{21E16C35-FFFC-48AF-ACC9-821F23AE1333}" cxnId="{C0CD44BD-8C2A-4A67-8DFD-AA3284CF5A33}" type="sibTrans">
      <dgm:prSet/>
      <dgm:spPr/>
      <dgm:t>
        <a:bodyPr/>
        <a:lstStyle/>
        <a:p>
          <a:endParaRPr lang="zh-CN" altLang="en-US"/>
        </a:p>
      </dgm:t>
    </dgm:pt>
    <dgm:pt modelId="{4C01903A-F638-4C1D-B68E-96CA7C1E770F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latin typeface="Microsoft YaHei" panose="020B0503020204020204" charset="-122"/>
              <a:ea typeface="Microsoft YaHei" panose="020B0503020204020204" charset="-122"/>
              <a:sym typeface="+mn-ea"/>
            </a:rPr>
            <a:t>Assurer la communication</a:t>
          </a:r>
          <a:endParaRPr lang="zh-CN" altLang="en-US" sz="2000">
            <a:latin typeface="Microsoft YaHei" panose="020B0503020204020204" charset="-122"/>
            <a:ea typeface="Microsoft YaHei" panose="020B0503020204020204" charset="-122"/>
          </a:endParaRPr>
        </a:p>
      </dgm:t>
    </dgm:pt>
    <dgm:pt modelId="{1C2D5D13-78E7-4920-A942-AE8F60CD0F96}" cxnId="{7B99DC03-8393-4545-BB27-074D9386E63D}" type="parTrans">
      <dgm:prSet/>
      <dgm:spPr/>
    </dgm:pt>
    <dgm:pt modelId="{718869CC-691F-4354-926B-69CA0E7B4127}" cxnId="{7B99DC03-8393-4545-BB27-074D9386E63D}" type="sibTrans">
      <dgm:prSet/>
      <dgm:spPr/>
    </dgm:pt>
    <dgm:pt modelId="{B0C76850-18F9-40F7-A07A-85B71A2659F6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latin typeface="Microsoft YaHei" panose="020B0503020204020204" charset="-122"/>
              <a:ea typeface="Microsoft YaHei" panose="020B0503020204020204" charset="-122"/>
              <a:sym typeface="+mn-ea"/>
            </a:rPr>
            <a:t>Informer l'utilisateur (LCD)</a:t>
          </a:r>
          <a:endParaRPr lang="zh-CN" altLang="en-US" sz="2000">
            <a:latin typeface="Microsoft YaHei" panose="020B0503020204020204" charset="-122"/>
            <a:ea typeface="Microsoft YaHei" panose="020B0503020204020204" charset="-122"/>
          </a:endParaRPr>
        </a:p>
      </dgm:t>
    </dgm:pt>
    <dgm:pt modelId="{80475F36-2664-4DD0-954D-3CA2A560F484}" cxnId="{E4FAC05E-663C-4B2A-BBBA-1B62ECF4A6F1}" type="parTrans">
      <dgm:prSet/>
      <dgm:spPr/>
    </dgm:pt>
    <dgm:pt modelId="{56CD7333-9D41-4367-A154-5678438781E6}" cxnId="{E4FAC05E-663C-4B2A-BBBA-1B62ECF4A6F1}" type="sibTrans">
      <dgm:prSet/>
      <dgm:spPr/>
    </dgm:pt>
    <dgm:pt modelId="{7C7EB1EF-EE42-409B-9E0A-15115F48CFAF}">
      <dgm:prSet phldrT="[Text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>
              <a:latin typeface="+mj-lt"/>
            </a:rPr>
            <a:t>Benjamin</a:t>
          </a:r>
        </a:p>
      </dgm:t>
    </dgm:pt>
    <dgm:pt modelId="{C8D6C08E-C6E1-4309-8483-D779EC44C348}" cxnId="{75F04A37-C058-4205-B7B5-54FD4F55C496}" type="parTrans">
      <dgm:prSet/>
      <dgm:spPr/>
      <dgm:t>
        <a:bodyPr/>
        <a:lstStyle/>
        <a:p>
          <a:endParaRPr lang="zh-CN" altLang="en-US"/>
        </a:p>
      </dgm:t>
    </dgm:pt>
    <dgm:pt modelId="{665D2D1D-86FC-45EB-A5D3-8A4C55326DA6}" cxnId="{75F04A37-C058-4205-B7B5-54FD4F55C496}" type="sibTrans">
      <dgm:prSet/>
      <dgm:spPr/>
      <dgm:t>
        <a:bodyPr/>
        <a:lstStyle/>
        <a:p>
          <a:endParaRPr lang="zh-CN" altLang="en-US"/>
        </a:p>
      </dgm:t>
    </dgm:pt>
    <dgm:pt modelId="{CA1ABC5B-878B-462F-858B-9CF251B93347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latin typeface="Microsoft YaHei" panose="020B0503020204020204" charset="-122"/>
              <a:ea typeface="Microsoft YaHei" panose="020B0503020204020204" charset="-122"/>
            </a:rPr>
            <a:t>Gérer la BDD interne</a:t>
          </a:r>
        </a:p>
      </dgm:t>
    </dgm:pt>
    <dgm:pt modelId="{385A565E-DAD4-42FE-BE2F-3D7E99572381}" cxnId="{86835F1F-F523-4B3F-B8DB-CFC68ABBD25F}" type="parTrans">
      <dgm:prSet/>
      <dgm:spPr/>
    </dgm:pt>
    <dgm:pt modelId="{E2A570B2-56A3-40F5-B020-EB0EB3E6A6CA}" cxnId="{86835F1F-F523-4B3F-B8DB-CFC68ABBD25F}" type="sibTrans">
      <dgm:prSet/>
      <dgm:spPr/>
    </dgm:pt>
    <dgm:pt modelId="{D17DD459-9F43-49B1-A3C4-0A3E3CCE6564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fr-FR" altLang="zh-CN" sz="2000">
              <a:latin typeface="Microsoft YaHei" panose="020B0503020204020204" charset="-122"/>
              <a:ea typeface="Microsoft YaHei" panose="020B0503020204020204" charset="-122"/>
            </a:rPr>
            <a:t>Informer le chauffeur (Buzzer)</a:t>
          </a:r>
          <a:endParaRPr sz="2000">
            <a:latin typeface="Microsoft YaHei" panose="020B0503020204020204" charset="-122"/>
            <a:ea typeface="Microsoft YaHei" panose="020B0503020204020204" charset="-122"/>
          </a:endParaRPr>
        </a:p>
      </dgm:t>
    </dgm:pt>
    <dgm:pt modelId="{77885850-13BD-453B-BA99-25C2113AE76B}" cxnId="{7C5EC31D-6A75-44EE-819A-171C75395434}" type="parTrans">
      <dgm:prSet/>
      <dgm:spPr/>
    </dgm:pt>
    <dgm:pt modelId="{5DF87F4E-6644-4A62-963B-B01782112445}" cxnId="{7C5EC31D-6A75-44EE-819A-171C75395434}" type="sibTrans">
      <dgm:prSet/>
      <dgm:spPr/>
    </dgm:pt>
    <dgm:pt modelId="{9D8FDF43-5F22-4C58-95A6-F6FA2BC1C4FF}" type="pres">
      <dgm:prSet presAssocID="{EBAE718B-9658-42D3-908B-EB4A7C9712F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90F28F1B-BFCA-4AA0-91E0-00F817812988}" type="pres">
      <dgm:prSet presAssocID="{7CA35C6E-7C46-4797-8A42-DCA022D7A785}" presName="comp" presStyleCnt="0"/>
      <dgm:spPr/>
    </dgm:pt>
    <dgm:pt modelId="{59E8ACA1-F6CD-4305-8E84-F80CD676165B}" type="pres">
      <dgm:prSet presAssocID="{7CA35C6E-7C46-4797-8A42-DCA022D7A785}" presName="box" presStyleLbl="node1" presStyleIdx="0" presStyleCnt="3"/>
      <dgm:spPr/>
      <dgm:t>
        <a:bodyPr/>
        <a:lstStyle/>
        <a:p>
          <a:endParaRPr lang="fr-FR"/>
        </a:p>
      </dgm:t>
    </dgm:pt>
    <dgm:pt modelId="{7D3926AE-D279-4284-8D3C-73162E8460EB}" type="pres">
      <dgm:prSet presAssocID="{7CA35C6E-7C46-4797-8A42-DCA022D7A785}" presName="img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F9ED24FD-8912-4203-85DC-387A30A0B443}" type="pres">
      <dgm:prSet presAssocID="{7CA35C6E-7C46-4797-8A42-DCA022D7A785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A370BF9-61F4-4BBE-9D45-1C3713175010}" type="pres">
      <dgm:prSet presAssocID="{B3E4CB04-4EAF-415F-BAB5-2E611B0CE1CF}" presName="spacer" presStyleCnt="0"/>
      <dgm:spPr/>
      <dgm:t>
        <a:bodyPr/>
        <a:lstStyle/>
        <a:p>
          <a:endParaRPr lang="fr-FR"/>
        </a:p>
      </dgm:t>
    </dgm:pt>
    <dgm:pt modelId="{40FC0718-56A6-4FC8-AF46-C62CEBD47C6E}" type="pres">
      <dgm:prSet presAssocID="{9B3FCC69-D90A-4B8C-B14B-952F56CE3593}" presName="comp" presStyleCnt="0"/>
      <dgm:spPr/>
    </dgm:pt>
    <dgm:pt modelId="{D7042EFD-CCE5-4CA8-A3F3-419686917197}" type="pres">
      <dgm:prSet presAssocID="{9B3FCC69-D90A-4B8C-B14B-952F56CE3593}" presName="box" presStyleLbl="node1" presStyleIdx="1" presStyleCnt="3"/>
      <dgm:spPr/>
      <dgm:t>
        <a:bodyPr/>
        <a:lstStyle/>
        <a:p>
          <a:endParaRPr lang="fr-FR"/>
        </a:p>
      </dgm:t>
    </dgm:pt>
    <dgm:pt modelId="{496928D0-279A-404C-9494-F9AEFF1DA841}" type="pres">
      <dgm:prSet presAssocID="{9B3FCC69-D90A-4B8C-B14B-952F56CE3593}" presName="img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6BC3DDFE-6E6C-4FDD-A060-90502780408B}" type="pres">
      <dgm:prSet presAssocID="{9B3FCC69-D90A-4B8C-B14B-952F56CE3593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A907511-2512-4DF3-8654-94AEE97BEABE}" type="pres">
      <dgm:prSet presAssocID="{21E16C35-FFFC-48AF-ACC9-821F23AE1333}" presName="spacer" presStyleCnt="0"/>
      <dgm:spPr/>
      <dgm:t>
        <a:bodyPr/>
        <a:lstStyle/>
        <a:p>
          <a:endParaRPr lang="fr-FR"/>
        </a:p>
      </dgm:t>
    </dgm:pt>
    <dgm:pt modelId="{C7C37455-B6E1-4A17-9E8F-A863B96D9EC5}" type="pres">
      <dgm:prSet presAssocID="{7C7EB1EF-EE42-409B-9E0A-15115F48CFAF}" presName="comp" presStyleCnt="0"/>
      <dgm:spPr/>
    </dgm:pt>
    <dgm:pt modelId="{F7325B12-B68A-4A84-8ED8-D4B790DBB36E}" type="pres">
      <dgm:prSet presAssocID="{7C7EB1EF-EE42-409B-9E0A-15115F48CFAF}" presName="box" presStyleLbl="node1" presStyleIdx="2" presStyleCnt="3"/>
      <dgm:spPr/>
      <dgm:t>
        <a:bodyPr/>
        <a:lstStyle/>
        <a:p>
          <a:endParaRPr lang="fr-FR"/>
        </a:p>
      </dgm:t>
    </dgm:pt>
    <dgm:pt modelId="{6E1FFB89-BF20-43BD-ACE3-941E30684381}" type="pres">
      <dgm:prSet presAssocID="{7C7EB1EF-EE42-409B-9E0A-15115F48CFAF}" presName="img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F69C9C61-A40B-4B2E-B8E2-B1A4181B3902}" type="pres">
      <dgm:prSet presAssocID="{7C7EB1EF-EE42-409B-9E0A-15115F48CFA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54F358E-5503-4F63-B3A2-79BE9401103E}" type="presOf" srcId="{4C01903A-F638-4C1D-B68E-96CA7C1E770F}" destId="{D7042EFD-CCE5-4CA8-A3F3-419686917197}" srcOrd="0" destOrd="1" presId="urn:microsoft.com/office/officeart/2005/8/layout/vList4#1"/>
    <dgm:cxn modelId="{84B2322F-F070-480A-AAD7-D1D2280701D8}" type="presOf" srcId="{7C7EB1EF-EE42-409B-9E0A-15115F48CFAF}" destId="{F69C9C61-A40B-4B2E-B8E2-B1A4181B3902}" srcOrd="1" destOrd="0" presId="urn:microsoft.com/office/officeart/2005/8/layout/vList4#1"/>
    <dgm:cxn modelId="{8C17ADA8-B59F-444B-AB33-2F875529B63F}" type="presOf" srcId="{EBAE718B-9658-42D3-908B-EB4A7C9712F9}" destId="{9D8FDF43-5F22-4C58-95A6-F6FA2BC1C4FF}" srcOrd="0" destOrd="0" presId="urn:microsoft.com/office/officeart/2005/8/layout/vList4#1"/>
    <dgm:cxn modelId="{848BC846-55EA-4C06-BC82-49CDCB4DB900}" type="presOf" srcId="{B0C76850-18F9-40F7-A07A-85B71A2659F6}" destId="{D7042EFD-CCE5-4CA8-A3F3-419686917197}" srcOrd="0" destOrd="2" presId="urn:microsoft.com/office/officeart/2005/8/layout/vList4#1"/>
    <dgm:cxn modelId="{B008BD71-C47C-47E8-9663-F4ED4454B9E0}" type="presOf" srcId="{9B3FCC69-D90A-4B8C-B14B-952F56CE3593}" destId="{6BC3DDFE-6E6C-4FDD-A060-90502780408B}" srcOrd="1" destOrd="0" presId="urn:microsoft.com/office/officeart/2005/8/layout/vList4#1"/>
    <dgm:cxn modelId="{4F1E06E7-32C8-4F0B-BA12-35FE120EA892}" type="presOf" srcId="{7C7EB1EF-EE42-409B-9E0A-15115F48CFAF}" destId="{F7325B12-B68A-4A84-8ED8-D4B790DBB36E}" srcOrd="0" destOrd="0" presId="urn:microsoft.com/office/officeart/2005/8/layout/vList4#1"/>
    <dgm:cxn modelId="{C0CD44BD-8C2A-4A67-8DFD-AA3284CF5A33}" srcId="{EBAE718B-9658-42D3-908B-EB4A7C9712F9}" destId="{9B3FCC69-D90A-4B8C-B14B-952F56CE3593}" srcOrd="1" destOrd="0" parTransId="{6566F408-C1BF-4823-B02A-D15F3569BA22}" sibTransId="{21E16C35-FFFC-48AF-ACC9-821F23AE1333}"/>
    <dgm:cxn modelId="{54E2DECC-9E03-40A6-B5B7-8F9DF575334E}" type="presOf" srcId="{CA1ABC5B-878B-462F-858B-9CF251B93347}" destId="{F69C9C61-A40B-4B2E-B8E2-B1A4181B3902}" srcOrd="1" destOrd="1" presId="urn:microsoft.com/office/officeart/2005/8/layout/vList4#1"/>
    <dgm:cxn modelId="{0C67A6CA-D07A-4D31-93BF-C08B9E136F34}" type="presOf" srcId="{649444CE-5B02-49B1-B9D2-FD2E06DB921A}" destId="{59E8ACA1-F6CD-4305-8E84-F80CD676165B}" srcOrd="0" destOrd="1" presId="urn:microsoft.com/office/officeart/2005/8/layout/vList4#1"/>
    <dgm:cxn modelId="{3EEF537C-305F-499C-9D4D-85BC62209A92}" type="presOf" srcId="{4C01903A-F638-4C1D-B68E-96CA7C1E770F}" destId="{6BC3DDFE-6E6C-4FDD-A060-90502780408B}" srcOrd="1" destOrd="1" presId="urn:microsoft.com/office/officeart/2005/8/layout/vList4#1"/>
    <dgm:cxn modelId="{75F04A37-C058-4205-B7B5-54FD4F55C496}" srcId="{EBAE718B-9658-42D3-908B-EB4A7C9712F9}" destId="{7C7EB1EF-EE42-409B-9E0A-15115F48CFAF}" srcOrd="2" destOrd="0" parTransId="{C8D6C08E-C6E1-4309-8483-D779EC44C348}" sibTransId="{665D2D1D-86FC-45EB-A5D3-8A4C55326DA6}"/>
    <dgm:cxn modelId="{D01F5B3B-567A-4D26-8867-0EE934F1FD29}" type="presOf" srcId="{B0C76850-18F9-40F7-A07A-85B71A2659F6}" destId="{6BC3DDFE-6E6C-4FDD-A060-90502780408B}" srcOrd="1" destOrd="2" presId="urn:microsoft.com/office/officeart/2005/8/layout/vList4#1"/>
    <dgm:cxn modelId="{FE5770C4-06E3-4657-AF43-FD75E20B1C23}" srcId="{EBAE718B-9658-42D3-908B-EB4A7C9712F9}" destId="{7CA35C6E-7C46-4797-8A42-DCA022D7A785}" srcOrd="0" destOrd="0" parTransId="{FA4CC6AE-475B-4D5D-AEBF-E8621255EB5F}" sibTransId="{B3E4CB04-4EAF-415F-BAB5-2E611B0CE1CF}"/>
    <dgm:cxn modelId="{ED6833F2-A591-4E89-9881-77DD5028A7F1}" type="presOf" srcId="{D17DD459-9F43-49B1-A3C4-0A3E3CCE6564}" destId="{F7325B12-B68A-4A84-8ED8-D4B790DBB36E}" srcOrd="0" destOrd="2" presId="urn:microsoft.com/office/officeart/2005/8/layout/vList4#1"/>
    <dgm:cxn modelId="{92637F59-2DAD-4E3D-8003-86270FD529E4}" type="presOf" srcId="{CA1ABC5B-878B-462F-858B-9CF251B93347}" destId="{F7325B12-B68A-4A84-8ED8-D4B790DBB36E}" srcOrd="0" destOrd="1" presId="urn:microsoft.com/office/officeart/2005/8/layout/vList4#1"/>
    <dgm:cxn modelId="{5AD8827A-DEFA-4BCC-96A4-FE73A0DDAC0F}" type="presOf" srcId="{7CA35C6E-7C46-4797-8A42-DCA022D7A785}" destId="{F9ED24FD-8912-4203-85DC-387A30A0B443}" srcOrd="1" destOrd="0" presId="urn:microsoft.com/office/officeart/2005/8/layout/vList4#1"/>
    <dgm:cxn modelId="{567EABA8-4773-46B3-8D1E-A4F58D4247C9}" type="presOf" srcId="{649444CE-5B02-49B1-B9D2-FD2E06DB921A}" destId="{F9ED24FD-8912-4203-85DC-387A30A0B443}" srcOrd="1" destOrd="1" presId="urn:microsoft.com/office/officeart/2005/8/layout/vList4#1"/>
    <dgm:cxn modelId="{8ECB6B02-EAA1-4528-AE6C-6C723A1D0759}" srcId="{7CA35C6E-7C46-4797-8A42-DCA022D7A785}" destId="{649444CE-5B02-49B1-B9D2-FD2E06DB921A}" srcOrd="0" destOrd="0" parTransId="{2CF5211E-C823-4D6E-A0D5-071F38ECF012}" sibTransId="{7AEEE71F-ADF2-4497-89BC-CE912CC6804B}"/>
    <dgm:cxn modelId="{C2B309FF-C70E-43B5-9106-EB7A06430DE6}" type="presOf" srcId="{D17DD459-9F43-49B1-A3C4-0A3E3CCE6564}" destId="{F69C9C61-A40B-4B2E-B8E2-B1A4181B3902}" srcOrd="1" destOrd="2" presId="urn:microsoft.com/office/officeart/2005/8/layout/vList4#1"/>
    <dgm:cxn modelId="{86835F1F-F523-4B3F-B8DB-CFC68ABBD25F}" srcId="{7C7EB1EF-EE42-409B-9E0A-15115F48CFAF}" destId="{CA1ABC5B-878B-462F-858B-9CF251B93347}" srcOrd="0" destOrd="0" parTransId="{385A565E-DAD4-42FE-BE2F-3D7E99572381}" sibTransId="{E2A570B2-56A3-40F5-B020-EB0EB3E6A6CA}"/>
    <dgm:cxn modelId="{1267451D-999B-4742-8921-2F98291D40A4}" type="presOf" srcId="{9B3FCC69-D90A-4B8C-B14B-952F56CE3593}" destId="{D7042EFD-CCE5-4CA8-A3F3-419686917197}" srcOrd="0" destOrd="0" presId="urn:microsoft.com/office/officeart/2005/8/layout/vList4#1"/>
    <dgm:cxn modelId="{E4FAC05E-663C-4B2A-BBBA-1B62ECF4A6F1}" srcId="{9B3FCC69-D90A-4B8C-B14B-952F56CE3593}" destId="{B0C76850-18F9-40F7-A07A-85B71A2659F6}" srcOrd="1" destOrd="0" parTransId="{80475F36-2664-4DD0-954D-3CA2A560F484}" sibTransId="{56CD7333-9D41-4367-A154-5678438781E6}"/>
    <dgm:cxn modelId="{A06467B5-4667-4989-BD63-A1DD020F9F69}" type="presOf" srcId="{7CA35C6E-7C46-4797-8A42-DCA022D7A785}" destId="{59E8ACA1-F6CD-4305-8E84-F80CD676165B}" srcOrd="0" destOrd="0" presId="urn:microsoft.com/office/officeart/2005/8/layout/vList4#1"/>
    <dgm:cxn modelId="{7B99DC03-8393-4545-BB27-074D9386E63D}" srcId="{9B3FCC69-D90A-4B8C-B14B-952F56CE3593}" destId="{4C01903A-F638-4C1D-B68E-96CA7C1E770F}" srcOrd="0" destOrd="0" parTransId="{1C2D5D13-78E7-4920-A942-AE8F60CD0F96}" sibTransId="{718869CC-691F-4354-926B-69CA0E7B4127}"/>
    <dgm:cxn modelId="{7C5EC31D-6A75-44EE-819A-171C75395434}" srcId="{7C7EB1EF-EE42-409B-9E0A-15115F48CFAF}" destId="{D17DD459-9F43-49B1-A3C4-0A3E3CCE6564}" srcOrd="1" destOrd="0" parTransId="{77885850-13BD-453B-BA99-25C2113AE76B}" sibTransId="{5DF87F4E-6644-4A62-963B-B01782112445}"/>
    <dgm:cxn modelId="{48563323-3DC5-44A9-A6E9-BBB82F1D4976}" type="presParOf" srcId="{9D8FDF43-5F22-4C58-95A6-F6FA2BC1C4FF}" destId="{90F28F1B-BFCA-4AA0-91E0-00F817812988}" srcOrd="0" destOrd="0" presId="urn:microsoft.com/office/officeart/2005/8/layout/vList4#1"/>
    <dgm:cxn modelId="{8448BB50-20C3-4209-BD16-31D7478A2018}" type="presParOf" srcId="{90F28F1B-BFCA-4AA0-91E0-00F817812988}" destId="{59E8ACA1-F6CD-4305-8E84-F80CD676165B}" srcOrd="0" destOrd="0" presId="urn:microsoft.com/office/officeart/2005/8/layout/vList4#1"/>
    <dgm:cxn modelId="{42C8C5DB-FD8D-4460-A578-6B6D40C23FF6}" type="presParOf" srcId="{90F28F1B-BFCA-4AA0-91E0-00F817812988}" destId="{7D3926AE-D279-4284-8D3C-73162E8460EB}" srcOrd="1" destOrd="0" presId="urn:microsoft.com/office/officeart/2005/8/layout/vList4#1"/>
    <dgm:cxn modelId="{526B7BC2-4A4A-4E63-9719-ADE9ED0F72C0}" type="presParOf" srcId="{90F28F1B-BFCA-4AA0-91E0-00F817812988}" destId="{F9ED24FD-8912-4203-85DC-387A30A0B443}" srcOrd="2" destOrd="0" presId="urn:microsoft.com/office/officeart/2005/8/layout/vList4#1"/>
    <dgm:cxn modelId="{D5482C45-2852-4C6E-93C0-CB659716B4CD}" type="presParOf" srcId="{9D8FDF43-5F22-4C58-95A6-F6FA2BC1C4FF}" destId="{EA370BF9-61F4-4BBE-9D45-1C3713175010}" srcOrd="1" destOrd="0" presId="urn:microsoft.com/office/officeart/2005/8/layout/vList4#1"/>
    <dgm:cxn modelId="{ECCD229D-9C2B-4E0E-B724-FA9BB1B77CAE}" type="presParOf" srcId="{9D8FDF43-5F22-4C58-95A6-F6FA2BC1C4FF}" destId="{40FC0718-56A6-4FC8-AF46-C62CEBD47C6E}" srcOrd="2" destOrd="0" presId="urn:microsoft.com/office/officeart/2005/8/layout/vList4#1"/>
    <dgm:cxn modelId="{08893789-19A0-4EBC-848B-8E1E5704C96E}" type="presParOf" srcId="{40FC0718-56A6-4FC8-AF46-C62CEBD47C6E}" destId="{D7042EFD-CCE5-4CA8-A3F3-419686917197}" srcOrd="0" destOrd="0" presId="urn:microsoft.com/office/officeart/2005/8/layout/vList4#1"/>
    <dgm:cxn modelId="{587C2722-8255-4FC1-971E-9A13C274DC11}" type="presParOf" srcId="{40FC0718-56A6-4FC8-AF46-C62CEBD47C6E}" destId="{496928D0-279A-404C-9494-F9AEFF1DA841}" srcOrd="1" destOrd="0" presId="urn:microsoft.com/office/officeart/2005/8/layout/vList4#1"/>
    <dgm:cxn modelId="{333BD005-B79D-4873-B76D-BFE917408D7A}" type="presParOf" srcId="{40FC0718-56A6-4FC8-AF46-C62CEBD47C6E}" destId="{6BC3DDFE-6E6C-4FDD-A060-90502780408B}" srcOrd="2" destOrd="0" presId="urn:microsoft.com/office/officeart/2005/8/layout/vList4#1"/>
    <dgm:cxn modelId="{B5E2A4B1-7487-4274-A663-5F1CE84E6431}" type="presParOf" srcId="{9D8FDF43-5F22-4C58-95A6-F6FA2BC1C4FF}" destId="{2A907511-2512-4DF3-8654-94AEE97BEABE}" srcOrd="3" destOrd="0" presId="urn:microsoft.com/office/officeart/2005/8/layout/vList4#1"/>
    <dgm:cxn modelId="{14B2D0D7-74B6-4386-AED2-6112F4F77C81}" type="presParOf" srcId="{9D8FDF43-5F22-4C58-95A6-F6FA2BC1C4FF}" destId="{C7C37455-B6E1-4A17-9E8F-A863B96D9EC5}" srcOrd="4" destOrd="0" presId="urn:microsoft.com/office/officeart/2005/8/layout/vList4#1"/>
    <dgm:cxn modelId="{5EFC439A-0D6E-41ED-A3F3-1EFBFA1FD0B6}" type="presParOf" srcId="{C7C37455-B6E1-4A17-9E8F-A863B96D9EC5}" destId="{F7325B12-B68A-4A84-8ED8-D4B790DBB36E}" srcOrd="0" destOrd="0" presId="urn:microsoft.com/office/officeart/2005/8/layout/vList4#1"/>
    <dgm:cxn modelId="{994FFC5D-FE13-4852-95AA-87D77CFD5395}" type="presParOf" srcId="{C7C37455-B6E1-4A17-9E8F-A863B96D9EC5}" destId="{6E1FFB89-BF20-43BD-ACE3-941E30684381}" srcOrd="1" destOrd="0" presId="urn:microsoft.com/office/officeart/2005/8/layout/vList4#1"/>
    <dgm:cxn modelId="{9654C3F4-0052-4279-8EF9-8BDBC0712632}" type="presParOf" srcId="{C7C37455-B6E1-4A17-9E8F-A863B96D9EC5}" destId="{F69C9C61-A40B-4B2E-B8E2-B1A4181B3902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9E8ACA1-F6CD-4305-8E84-F80CD676165B}">
      <dsp:nvSpPr>
        <dsp:cNvPr id="0" name=""/>
        <dsp:cNvSpPr/>
      </dsp:nvSpPr>
      <dsp:spPr>
        <a:xfrm>
          <a:off x="0" y="0"/>
          <a:ext cx="5881392" cy="16560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shade val="50000"/>
                <a:hueOff val="0"/>
                <a:satOff val="0"/>
                <a:lumOff val="0"/>
                <a:alphaOff val="0"/>
                <a:tint val="30000"/>
                <a:satMod val="300000"/>
              </a:schemeClr>
              <a:schemeClr val="accent2">
                <a:shade val="50000"/>
                <a:hueOff val="0"/>
                <a:satOff val="0"/>
                <a:lumOff val="0"/>
                <a:alphaOff val="0"/>
                <a:tint val="40000"/>
                <a:satMod val="200000"/>
              </a:schemeClr>
            </a:duotone>
          </a:blip>
          <a:tile tx="0" ty="0" sx="70000" sy="70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 kern="1200">
              <a:latin typeface="+mj-lt"/>
            </a:rPr>
            <a:t>Léo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altLang="zh-CN" sz="2000" kern="1200">
              <a:latin typeface="Microsoft YaHei UI" panose="020B0503020204020204" charset="-122"/>
              <a:ea typeface="Microsoft YaHei UI" panose="020B0503020204020204" charset="-122"/>
            </a:rPr>
            <a:t>Gérer le systéme RFID,détection carte et mise a jour</a:t>
          </a:r>
          <a:endParaRPr sz="2000" kern="1200">
            <a:latin typeface="Microsoft YaHei UI" panose="020B0503020204020204" charset="-122"/>
            <a:ea typeface="Microsoft YaHei UI" panose="020B0503020204020204" charset="-122"/>
          </a:endParaRPr>
        </a:p>
      </dsp:txBody>
      <dsp:txXfrm>
        <a:off x="1341886" y="0"/>
        <a:ext cx="4539505" cy="1656077"/>
      </dsp:txXfrm>
    </dsp:sp>
    <dsp:sp modelId="{7D3926AE-D279-4284-8D3C-73162E8460EB}">
      <dsp:nvSpPr>
        <dsp:cNvPr id="0" name=""/>
        <dsp:cNvSpPr/>
      </dsp:nvSpPr>
      <dsp:spPr>
        <a:xfrm>
          <a:off x="165607" y="165607"/>
          <a:ext cx="1176278" cy="13248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7042EFD-CCE5-4CA8-A3F3-419686917197}">
      <dsp:nvSpPr>
        <dsp:cNvPr id="0" name=""/>
        <dsp:cNvSpPr/>
      </dsp:nvSpPr>
      <dsp:spPr>
        <a:xfrm>
          <a:off x="0" y="1821684"/>
          <a:ext cx="5881392" cy="16560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shade val="50000"/>
                <a:hueOff val="-168799"/>
                <a:satOff val="-32310"/>
                <a:lumOff val="36844"/>
                <a:alphaOff val="0"/>
                <a:tint val="30000"/>
                <a:satMod val="300000"/>
              </a:schemeClr>
              <a:schemeClr val="accent2">
                <a:shade val="50000"/>
                <a:hueOff val="-168799"/>
                <a:satOff val="-32310"/>
                <a:lumOff val="36844"/>
                <a:alphaOff val="0"/>
                <a:tint val="40000"/>
                <a:satMod val="200000"/>
              </a:schemeClr>
            </a:duotone>
          </a:blip>
          <a:tile tx="0" ty="0" sx="70000" sy="70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 kern="1200">
              <a:latin typeface="+mj-lt"/>
              <a:ea typeface="Microsoft YaHei" panose="020B0503020204020204" charset="-122"/>
            </a:rPr>
            <a:t>Moi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altLang="zh-CN" sz="2000" kern="1200">
              <a:latin typeface="Microsoft YaHei" panose="020B0503020204020204" charset="-122"/>
              <a:ea typeface="Microsoft YaHei" panose="020B0503020204020204" charset="-122"/>
              <a:sym typeface="+mn-ea"/>
            </a:rPr>
            <a:t>Assurer la communication</a:t>
          </a:r>
          <a:endParaRPr lang="zh-CN" altLang="en-US" sz="2000" kern="1200">
            <a:latin typeface="Microsoft YaHei" panose="020B0503020204020204" charset="-122"/>
            <a:ea typeface="Microsoft YaHei" panose="020B0503020204020204" charset="-122"/>
          </a:endParaRP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altLang="zh-CN" sz="2000" kern="1200">
              <a:latin typeface="Microsoft YaHei" panose="020B0503020204020204" charset="-122"/>
              <a:ea typeface="Microsoft YaHei" panose="020B0503020204020204" charset="-122"/>
              <a:sym typeface="+mn-ea"/>
            </a:rPr>
            <a:t>Informer l'utilisateur (LCD)</a:t>
          </a:r>
          <a:endParaRPr lang="zh-CN" altLang="en-US" sz="2000" kern="1200">
            <a:latin typeface="Microsoft YaHei" panose="020B0503020204020204" charset="-122"/>
            <a:ea typeface="Microsoft YaHei" panose="020B0503020204020204" charset="-122"/>
          </a:endParaRPr>
        </a:p>
      </dsp:txBody>
      <dsp:txXfrm>
        <a:off x="1341886" y="1821684"/>
        <a:ext cx="4539505" cy="1656077"/>
      </dsp:txXfrm>
    </dsp:sp>
    <dsp:sp modelId="{496928D0-279A-404C-9494-F9AEFF1DA841}">
      <dsp:nvSpPr>
        <dsp:cNvPr id="0" name=""/>
        <dsp:cNvSpPr/>
      </dsp:nvSpPr>
      <dsp:spPr>
        <a:xfrm>
          <a:off x="165607" y="1987292"/>
          <a:ext cx="1176278" cy="13248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325B12-B68A-4A84-8ED8-D4B790DBB36E}">
      <dsp:nvSpPr>
        <dsp:cNvPr id="0" name=""/>
        <dsp:cNvSpPr/>
      </dsp:nvSpPr>
      <dsp:spPr>
        <a:xfrm>
          <a:off x="0" y="3643369"/>
          <a:ext cx="5881392" cy="165607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shade val="50000"/>
                <a:hueOff val="-168799"/>
                <a:satOff val="-32310"/>
                <a:lumOff val="36844"/>
                <a:alphaOff val="0"/>
                <a:tint val="30000"/>
                <a:satMod val="300000"/>
              </a:schemeClr>
              <a:schemeClr val="accent2">
                <a:shade val="50000"/>
                <a:hueOff val="-168799"/>
                <a:satOff val="-32310"/>
                <a:lumOff val="36844"/>
                <a:alphaOff val="0"/>
                <a:tint val="40000"/>
                <a:satMod val="200000"/>
              </a:schemeClr>
            </a:duotone>
          </a:blip>
          <a:tile tx="0" ty="0" sx="70000" sy="70000" flip="none" algn="ctr"/>
        </a:blipFill>
        <a:ln>
          <a:noFill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fr-FR" altLang="zh-CN" sz="2400" kern="1200">
              <a:latin typeface="+mj-lt"/>
            </a:rPr>
            <a:t>Benjamin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altLang="zh-CN" sz="2000" kern="1200">
              <a:latin typeface="Microsoft YaHei" panose="020B0503020204020204" charset="-122"/>
              <a:ea typeface="Microsoft YaHei" panose="020B0503020204020204" charset="-122"/>
            </a:rPr>
            <a:t>Gérer la BDD interne</a:t>
          </a:r>
        </a:p>
        <a:p>
          <a:pPr marL="228600" lvl="1" indent="-228600" algn="l" defTabSz="8890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altLang="zh-CN" sz="2000" kern="1200">
              <a:latin typeface="Microsoft YaHei" panose="020B0503020204020204" charset="-122"/>
              <a:ea typeface="Microsoft YaHei" panose="020B0503020204020204" charset="-122"/>
            </a:rPr>
            <a:t>Informer le chauffeur (Buzzer)</a:t>
          </a:r>
          <a:endParaRPr sz="2000" kern="1200">
            <a:latin typeface="Microsoft YaHei" panose="020B0503020204020204" charset="-122"/>
            <a:ea typeface="Microsoft YaHei" panose="020B0503020204020204" charset="-122"/>
          </a:endParaRPr>
        </a:p>
      </dsp:txBody>
      <dsp:txXfrm>
        <a:off x="1341886" y="3643369"/>
        <a:ext cx="4539505" cy="1656077"/>
      </dsp:txXfrm>
    </dsp:sp>
    <dsp:sp modelId="{6E1FFB89-BF20-43BD-ACE3-941E30684381}">
      <dsp:nvSpPr>
        <dsp:cNvPr id="0" name=""/>
        <dsp:cNvSpPr/>
      </dsp:nvSpPr>
      <dsp:spPr>
        <a:xfrm>
          <a:off x="165607" y="3808977"/>
          <a:ext cx="1176278" cy="13248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tretch>
            <a:fillRect/>
          </a:stretch>
        </a:blip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t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678DE-42B2-4575-BCF4-F3F41202CAFF}" type="datetimeFigureOut">
              <a:rPr lang="fr-FR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BAD02-E789-48B2-B645-09855FFB5328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CED96-068A-4274-8614-CE8858D45159}" type="datetimeFigureOut">
              <a:rPr lang="fr-FR" smtClean="0"/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DBC96-224C-4F47-B1D0-6020CB55D1D9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fr-F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Espace réservé du texte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5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4385732"/>
            <a:ext cx="5398295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5870575"/>
            <a:ext cx="1200150" cy="377825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5870575"/>
            <a:ext cx="3670469" cy="377825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5870575"/>
            <a:ext cx="413375" cy="377825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732865"/>
            <a:ext cx="759857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8700" y="932112"/>
            <a:ext cx="656987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5299603"/>
            <a:ext cx="7598570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70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defRPr/>
            </a:pPr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200" y="609601"/>
            <a:ext cx="71627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3406" y="3352800"/>
            <a:ext cx="700438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599" y="4343400"/>
            <a:ext cx="7614275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re 4"/>
          <p:cNvSpPr>
            <a:spLocks noGrp="1"/>
          </p:cNvSpPr>
          <p:nvPr>
            <p:ph type="ctrTitle" hasCustomPrompt="1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0" name="Sous-titre 19"/>
          <p:cNvSpPr>
            <a:spLocks noGrp="1"/>
          </p:cNvSpPr>
          <p:nvPr>
            <p:ph type="subTitle" idx="1" hasCustomPrompt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830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à coins arrondis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830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415" marR="18415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à coins arrondi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Arrondir un rectangle à un seul coin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2" y="3308581"/>
            <a:ext cx="7598569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4777381"/>
            <a:ext cx="759857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 hasCustomPrompt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 hasCustomPrompt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Espace réservé du contenu 9"/>
          <p:cNvSpPr>
            <a:spLocks noGrp="1"/>
          </p:cNvSpPr>
          <p:nvPr>
            <p:ph sz="half" idx="1" hasCustomPrompt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half" idx="2" hasCustomPrompt="1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fr-FR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4" name="Espace réservé du contenu 23"/>
          <p:cNvSpPr>
            <a:spLocks noGrp="1"/>
          </p:cNvSpPr>
          <p:nvPr>
            <p:ph sz="quarter" idx="2" hasCustomPrompt="1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6" name="Espace réservé du contenu 25"/>
          <p:cNvSpPr>
            <a:spLocks noGrp="1"/>
          </p:cNvSpPr>
          <p:nvPr>
            <p:ph sz="quarter" idx="4" hasCustomPrompt="1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5" name="Ellipse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Ellipse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3" name="Titre 22"/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u avec légen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Espace réservé du contenu 19"/>
          <p:cNvSpPr>
            <a:spLocks noGrp="1"/>
          </p:cNvSpPr>
          <p:nvPr>
            <p:ph sz="quarter" idx="1" hasCustomPrompt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llipse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Ellipse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78400" y="274320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206" y="823337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44200" y="609601"/>
            <a:ext cx="71627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0" y="3886200"/>
            <a:ext cx="7601577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5200"/>
            <a:ext cx="7601577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necteur droit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Titre vertical et tex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09601"/>
            <a:ext cx="7598570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4351" y="3505200"/>
            <a:ext cx="759857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4343400"/>
            <a:ext cx="759857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1" y="609600"/>
            <a:ext cx="7598569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4006" y="609599"/>
            <a:ext cx="16189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609600"/>
            <a:ext cx="5874087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/>
            </a:pPr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-1" fmla="*/ 0 w 7104888"/>
              <a:gd name="connsiteY0-2" fmla="*/ 0 h 6858000"/>
              <a:gd name="connsiteX1-3" fmla="*/ 5695188 w 7104888"/>
              <a:gd name="connsiteY1-4" fmla="*/ 0 h 6858000"/>
              <a:gd name="connsiteX2-5" fmla="*/ 7104888 w 7104888"/>
              <a:gd name="connsiteY2-6" fmla="*/ 0 h 6858000"/>
              <a:gd name="connsiteX3-7" fmla="*/ 7104888 w 7104888"/>
              <a:gd name="connsiteY3-8" fmla="*/ 6858000 h 6858000"/>
              <a:gd name="connsiteX4-9" fmla="*/ 0 w 7104888"/>
              <a:gd name="connsiteY4-10" fmla="*/ 6858000 h 6858000"/>
              <a:gd name="connsiteX5" fmla="*/ 0 w 7104888"/>
              <a:gd name="connsiteY5" fmla="*/ 0 h 6858000"/>
              <a:gd name="connsiteX0-11" fmla="*/ 10287 w 7115175"/>
              <a:gd name="connsiteY0-12" fmla="*/ 0 h 6858000"/>
              <a:gd name="connsiteX1-13" fmla="*/ 5705475 w 7115175"/>
              <a:gd name="connsiteY1-14" fmla="*/ 0 h 6858000"/>
              <a:gd name="connsiteX2-15" fmla="*/ 7115175 w 7115175"/>
              <a:gd name="connsiteY2-16" fmla="*/ 0 h 6858000"/>
              <a:gd name="connsiteX3-17" fmla="*/ 7115175 w 7115175"/>
              <a:gd name="connsiteY3-18" fmla="*/ 6858000 h 6858000"/>
              <a:gd name="connsiteX4-19" fmla="*/ 10287 w 7115175"/>
              <a:gd name="connsiteY4-20" fmla="*/ 6858000 h 6858000"/>
              <a:gd name="connsiteX5-21" fmla="*/ 0 w 7115175"/>
              <a:gd name="connsiteY5-22" fmla="*/ 5048250 h 6858000"/>
              <a:gd name="connsiteX6" fmla="*/ 10287 w 7115175"/>
              <a:gd name="connsiteY6" fmla="*/ 0 h 6858000"/>
              <a:gd name="connsiteX0-23" fmla="*/ 10287 w 7115175"/>
              <a:gd name="connsiteY0-24" fmla="*/ 0 h 6858000"/>
              <a:gd name="connsiteX1-25" fmla="*/ 5705475 w 7115175"/>
              <a:gd name="connsiteY1-26" fmla="*/ 0 h 6858000"/>
              <a:gd name="connsiteX2-27" fmla="*/ 7115175 w 7115175"/>
              <a:gd name="connsiteY2-28" fmla="*/ 0 h 6858000"/>
              <a:gd name="connsiteX3-29" fmla="*/ 7115175 w 7115175"/>
              <a:gd name="connsiteY3-30" fmla="*/ 6858000 h 6858000"/>
              <a:gd name="connsiteX4-31" fmla="*/ 1533526 w 7115175"/>
              <a:gd name="connsiteY4-32" fmla="*/ 6848475 h 6858000"/>
              <a:gd name="connsiteX5-33" fmla="*/ 10287 w 7115175"/>
              <a:gd name="connsiteY5-34" fmla="*/ 6858000 h 6858000"/>
              <a:gd name="connsiteX6-35" fmla="*/ 0 w 7115175"/>
              <a:gd name="connsiteY6-36" fmla="*/ 5048250 h 6858000"/>
              <a:gd name="connsiteX7" fmla="*/ 10287 w 7115175"/>
              <a:gd name="connsiteY7" fmla="*/ 0 h 6858000"/>
              <a:gd name="connsiteX0-37" fmla="*/ 10287 w 7115175"/>
              <a:gd name="connsiteY0-38" fmla="*/ 0 h 6858000"/>
              <a:gd name="connsiteX1-39" fmla="*/ 5705475 w 7115175"/>
              <a:gd name="connsiteY1-40" fmla="*/ 0 h 6858000"/>
              <a:gd name="connsiteX2-41" fmla="*/ 7115175 w 7115175"/>
              <a:gd name="connsiteY2-42" fmla="*/ 0 h 6858000"/>
              <a:gd name="connsiteX3-43" fmla="*/ 7115175 w 7115175"/>
              <a:gd name="connsiteY3-44" fmla="*/ 6858000 h 6858000"/>
              <a:gd name="connsiteX4-45" fmla="*/ 1533526 w 7115175"/>
              <a:gd name="connsiteY4-46" fmla="*/ 6848475 h 6858000"/>
              <a:gd name="connsiteX5-47" fmla="*/ 0 w 7115175"/>
              <a:gd name="connsiteY5-48" fmla="*/ 5048250 h 6858000"/>
              <a:gd name="connsiteX6-49" fmla="*/ 10287 w 7115175"/>
              <a:gd name="connsiteY6-50" fmla="*/ 0 h 6858000"/>
              <a:gd name="connsiteX0-51" fmla="*/ 0 w 7115175"/>
              <a:gd name="connsiteY0-52" fmla="*/ 5048250 h 6858000"/>
              <a:gd name="connsiteX1-53" fmla="*/ 5705475 w 7115175"/>
              <a:gd name="connsiteY1-54" fmla="*/ 0 h 6858000"/>
              <a:gd name="connsiteX2-55" fmla="*/ 7115175 w 7115175"/>
              <a:gd name="connsiteY2-56" fmla="*/ 0 h 6858000"/>
              <a:gd name="connsiteX3-57" fmla="*/ 7115175 w 7115175"/>
              <a:gd name="connsiteY3-58" fmla="*/ 6858000 h 6858000"/>
              <a:gd name="connsiteX4-59" fmla="*/ 1533526 w 7115175"/>
              <a:gd name="connsiteY4-60" fmla="*/ 6848475 h 6858000"/>
              <a:gd name="connsiteX5-61" fmla="*/ 0 w 7115175"/>
              <a:gd name="connsiteY5-62" fmla="*/ 504825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1809750 h 1809750"/>
              <a:gd name="connsiteX1-3" fmla="*/ 1895475 w 3571875"/>
              <a:gd name="connsiteY1-4" fmla="*/ 0 h 1809750"/>
              <a:gd name="connsiteX2-5" fmla="*/ 3571875 w 3571875"/>
              <a:gd name="connsiteY2-6" fmla="*/ 1809750 h 1809750"/>
              <a:gd name="connsiteX3-7" fmla="*/ 0 w 3571875"/>
              <a:gd name="connsiteY3-8" fmla="*/ 1809750 h 1809750"/>
              <a:gd name="connsiteX0-9" fmla="*/ 0 w 3571875"/>
              <a:gd name="connsiteY0-10" fmla="*/ 1809750 h 1809750"/>
              <a:gd name="connsiteX1-11" fmla="*/ 2038350 w 3571875"/>
              <a:gd name="connsiteY1-12" fmla="*/ 0 h 1809750"/>
              <a:gd name="connsiteX2-13" fmla="*/ 3571875 w 3571875"/>
              <a:gd name="connsiteY2-14" fmla="*/ 1809750 h 1809750"/>
              <a:gd name="connsiteX3-15" fmla="*/ 0 w 3571875"/>
              <a:gd name="connsiteY3-16" fmla="*/ 1809750 h 18097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135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3308581"/>
            <a:ext cx="7598570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49" y="4777381"/>
            <a:ext cx="759857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FR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889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2142067"/>
            <a:ext cx="3746501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66421" y="2142067"/>
            <a:ext cx="3746499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30253" y="2218267"/>
            <a:ext cx="35317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870201"/>
            <a:ext cx="3747692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72002" y="2226734"/>
            <a:ext cx="354211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67612" y="2870201"/>
            <a:ext cx="3746501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449147"/>
            <a:ext cx="7929000" cy="2971051"/>
          </a:xfrm>
        </p:spPr>
        <p:txBody>
          <a:bodyPr/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5280847"/>
            <a:ext cx="7929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2222287"/>
            <a:ext cx="7915931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951396"/>
            <a:ext cx="7921064" cy="1468800"/>
          </a:xfr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5281201"/>
            <a:ext cx="7921064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2222287"/>
            <a:ext cx="3889405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1" y="2222287"/>
            <a:ext cx="3895937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2174875"/>
            <a:ext cx="389239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751138"/>
            <a:ext cx="3892392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1" y="2174875"/>
            <a:ext cx="389593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1" y="2751138"/>
            <a:ext cx="3895937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7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46088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8"/>
            <a:ext cx="2660650" cy="3600311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727522"/>
            <a:ext cx="3639741" cy="1617163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wrap="square" numCol="1" anchor="t" anchorCtr="0" compatLnSpc="1"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2344684"/>
            <a:ext cx="3639741" cy="3516365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6041362"/>
            <a:ext cx="732659" cy="365125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2"/>
            <a:ext cx="2471560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8"/>
            <a:ext cx="796616" cy="490599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800600"/>
            <a:ext cx="7921064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5367338"/>
            <a:ext cx="7921064" cy="493712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1081456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1238502"/>
            <a:ext cx="4420380" cy="2645912"/>
          </a:xfr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3" y="4443680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1081456"/>
            <a:ext cx="28575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2435957"/>
            <a:ext cx="3286891" cy="2007789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2286000"/>
            <a:ext cx="3660225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871093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446089"/>
            <a:ext cx="4958655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830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F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61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415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074333"/>
            <a:ext cx="276066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6151" y="609601"/>
            <a:ext cx="4626770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3445933"/>
            <a:ext cx="276066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5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600200"/>
            <a:ext cx="4623490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190" y="914400"/>
            <a:ext cx="2460731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971800"/>
            <a:ext cx="4623490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0" name="Freeform 18"/>
          <p:cNvSpPr/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Freeform 22"/>
          <p:cNvSpPr/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Freeform 26"/>
          <p:cNvSpPr/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 useBgFill="1">
        <p:nvSpPr>
          <p:cNvPr id="13" name="Freeform 10"/>
          <p:cNvSpPr/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9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14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A99C4-5768-4380-8299-4B8E3F662320}" type="slidenum">
              <a:rPr lang="fr-FR" smtClean="0"/>
            </a:fld>
            <a:endParaRPr lang="fr-FR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0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7.xml"/><Relationship Id="rId8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2" Type="http://schemas.openxmlformats.org/officeDocument/2006/relationships/theme" Target="../theme/theme10.xml"/><Relationship Id="rId11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1.xml"/><Relationship Id="rId13" Type="http://schemas.openxmlformats.org/officeDocument/2006/relationships/theme" Target="../theme/theme11.xml"/><Relationship Id="rId12" Type="http://schemas.openxmlformats.org/officeDocument/2006/relationships/image" Target="../media/image14.jpeg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0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2" Type="http://schemas.openxmlformats.org/officeDocument/2006/relationships/theme" Target="../theme/theme1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2" Type="http://schemas.openxmlformats.org/officeDocument/2006/relationships/theme" Target="../theme/theme13.xml"/><Relationship Id="rId11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5.xml"/><Relationship Id="rId1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1.xml"/><Relationship Id="rId3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9.xml"/><Relationship Id="rId12" Type="http://schemas.openxmlformats.org/officeDocument/2006/relationships/theme" Target="../theme/theme9.xml"/><Relationship Id="rId11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7.xml"/><Relationship Id="rId1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09600"/>
            <a:ext cx="7598569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142067"/>
            <a:ext cx="7598569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2245" y="5870575"/>
            <a:ext cx="120015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5870575"/>
            <a:ext cx="5870744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9545" y="5870575"/>
            <a:ext cx="41337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335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825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 panose="05000000000000000000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 panose="05000000000000000000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930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225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215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anose="05000000000000000000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à coins arrondi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space réservé du titre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5" name="Espace réservé de la date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430" indent="-265430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295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 panose="020B0604030504040204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130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255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 panose="020B0604030504040204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345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53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Verdana" panose="020B0604030504040204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llipse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 panose="05000000000000000000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 panose="05000000000000000000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-1" fmla="*/ 0 w 3571875"/>
              <a:gd name="connsiteY0-2" fmla="*/ 4210050 h 4210050"/>
              <a:gd name="connsiteX1-3" fmla="*/ 0 w 3571875"/>
              <a:gd name="connsiteY1-4" fmla="*/ 0 h 4210050"/>
              <a:gd name="connsiteX2-5" fmla="*/ 2028825 w 3571875"/>
              <a:gd name="connsiteY2-6" fmla="*/ 2388394 h 4210050"/>
              <a:gd name="connsiteX3-7" fmla="*/ 3571875 w 3571875"/>
              <a:gd name="connsiteY3-8" fmla="*/ 4210050 h 4210050"/>
              <a:gd name="connsiteX4" fmla="*/ 0 w 3571875"/>
              <a:gd name="connsiteY4" fmla="*/ 4210050 h 4210050"/>
              <a:gd name="connsiteX0-9" fmla="*/ 0 w 3571875"/>
              <a:gd name="connsiteY0-10" fmla="*/ 4210050 h 4210050"/>
              <a:gd name="connsiteX1-11" fmla="*/ 0 w 3571875"/>
              <a:gd name="connsiteY1-12" fmla="*/ 0 h 4210050"/>
              <a:gd name="connsiteX2-13" fmla="*/ 2028825 w 3571875"/>
              <a:gd name="connsiteY2-14" fmla="*/ 2205038 h 4210050"/>
              <a:gd name="connsiteX3-15" fmla="*/ 3571875 w 3571875"/>
              <a:gd name="connsiteY3-16" fmla="*/ 4210050 h 4210050"/>
              <a:gd name="connsiteX4-17" fmla="*/ 0 w 3571875"/>
              <a:gd name="connsiteY4-18" fmla="*/ 4210050 h 4210050"/>
              <a:gd name="connsiteX0-19" fmla="*/ 0 w 3571875"/>
              <a:gd name="connsiteY0-20" fmla="*/ 4210050 h 4210050"/>
              <a:gd name="connsiteX1-21" fmla="*/ 0 w 3571875"/>
              <a:gd name="connsiteY1-22" fmla="*/ 0 h 4210050"/>
              <a:gd name="connsiteX2-23" fmla="*/ 2028825 w 3571875"/>
              <a:gd name="connsiteY2-24" fmla="*/ 2393157 h 4210050"/>
              <a:gd name="connsiteX3-25" fmla="*/ 3571875 w 3571875"/>
              <a:gd name="connsiteY3-26" fmla="*/ 4210050 h 4210050"/>
              <a:gd name="connsiteX4-27" fmla="*/ 0 w 3571875"/>
              <a:gd name="connsiteY4-28" fmla="*/ 4210050 h 4210050"/>
              <a:gd name="connsiteX0-29" fmla="*/ 0 w 3571875"/>
              <a:gd name="connsiteY0-30" fmla="*/ 4210050 h 4210050"/>
              <a:gd name="connsiteX1-31" fmla="*/ 0 w 3571875"/>
              <a:gd name="connsiteY1-32" fmla="*/ 0 h 4210050"/>
              <a:gd name="connsiteX2-33" fmla="*/ 2028825 w 3571875"/>
              <a:gd name="connsiteY2-34" fmla="*/ 2393157 h 4210050"/>
              <a:gd name="connsiteX3-35" fmla="*/ 3571875 w 3571875"/>
              <a:gd name="connsiteY3-36" fmla="*/ 4210050 h 4210050"/>
              <a:gd name="connsiteX4-37" fmla="*/ 0 w 3571875"/>
              <a:gd name="connsiteY4-38" fmla="*/ 4210050 h 4210050"/>
              <a:gd name="connsiteX0-39" fmla="*/ 0 w 3571875"/>
              <a:gd name="connsiteY0-40" fmla="*/ 4210050 h 4210050"/>
              <a:gd name="connsiteX1-41" fmla="*/ 0 w 3571875"/>
              <a:gd name="connsiteY1-42" fmla="*/ 0 h 4210050"/>
              <a:gd name="connsiteX2-43" fmla="*/ 2028825 w 3571875"/>
              <a:gd name="connsiteY2-44" fmla="*/ 2281238 h 4210050"/>
              <a:gd name="connsiteX3-45" fmla="*/ 3571875 w 3571875"/>
              <a:gd name="connsiteY3-46" fmla="*/ 4210050 h 4210050"/>
              <a:gd name="connsiteX4-47" fmla="*/ 0 w 3571875"/>
              <a:gd name="connsiteY4-48" fmla="*/ 4210050 h 4210050"/>
              <a:gd name="connsiteX0-49" fmla="*/ 0 w 3571875"/>
              <a:gd name="connsiteY0-50" fmla="*/ 4210050 h 4210050"/>
              <a:gd name="connsiteX1-51" fmla="*/ 0 w 3571875"/>
              <a:gd name="connsiteY1-52" fmla="*/ 0 h 4210050"/>
              <a:gd name="connsiteX2-53" fmla="*/ 2028825 w 3571875"/>
              <a:gd name="connsiteY2-54" fmla="*/ 2393157 h 4210050"/>
              <a:gd name="connsiteX3-55" fmla="*/ 3571875 w 3571875"/>
              <a:gd name="connsiteY3-56" fmla="*/ 4210050 h 4210050"/>
              <a:gd name="connsiteX4-57" fmla="*/ 0 w 3571875"/>
              <a:gd name="connsiteY4-58" fmla="*/ 4210050 h 4210050"/>
              <a:gd name="connsiteX0-59" fmla="*/ 0 w 3571875"/>
              <a:gd name="connsiteY0-60" fmla="*/ 4210050 h 4210050"/>
              <a:gd name="connsiteX1-61" fmla="*/ 0 w 3571875"/>
              <a:gd name="connsiteY1-62" fmla="*/ 0 h 4210050"/>
              <a:gd name="connsiteX2-63" fmla="*/ 2028825 w 3571875"/>
              <a:gd name="connsiteY2-64" fmla="*/ 2393157 h 4210050"/>
              <a:gd name="connsiteX3-65" fmla="*/ 3571875 w 3571875"/>
              <a:gd name="connsiteY3-66" fmla="*/ 4210050 h 4210050"/>
              <a:gd name="connsiteX4-67" fmla="*/ 0 w 3571875"/>
              <a:gd name="connsiteY4-68" fmla="*/ 4210050 h 4210050"/>
              <a:gd name="connsiteX0-69" fmla="*/ 0 w 3571875"/>
              <a:gd name="connsiteY0-70" fmla="*/ 4210050 h 4210050"/>
              <a:gd name="connsiteX1-71" fmla="*/ 0 w 3571875"/>
              <a:gd name="connsiteY1-72" fmla="*/ 0 h 4210050"/>
              <a:gd name="connsiteX2-73" fmla="*/ 2076450 w 3571875"/>
              <a:gd name="connsiteY2-74" fmla="*/ 2274094 h 4210050"/>
              <a:gd name="connsiteX3-75" fmla="*/ 3571875 w 3571875"/>
              <a:gd name="connsiteY3-76" fmla="*/ 4210050 h 4210050"/>
              <a:gd name="connsiteX4-77" fmla="*/ 0 w 3571875"/>
              <a:gd name="connsiteY4-78" fmla="*/ 4210050 h 4210050"/>
              <a:gd name="connsiteX0-79" fmla="*/ 0 w 3571875"/>
              <a:gd name="connsiteY0-80" fmla="*/ 4210050 h 4210050"/>
              <a:gd name="connsiteX1-81" fmla="*/ 0 w 3571875"/>
              <a:gd name="connsiteY1-82" fmla="*/ 0 h 4210050"/>
              <a:gd name="connsiteX2-83" fmla="*/ 2245519 w 3571875"/>
              <a:gd name="connsiteY2-84" fmla="*/ 2405063 h 4210050"/>
              <a:gd name="connsiteX3-85" fmla="*/ 3571875 w 3571875"/>
              <a:gd name="connsiteY3-86" fmla="*/ 4210050 h 4210050"/>
              <a:gd name="connsiteX4-87" fmla="*/ 0 w 3571875"/>
              <a:gd name="connsiteY4-88" fmla="*/ 4210050 h 4210050"/>
              <a:gd name="connsiteX0-89" fmla="*/ 0 w 3571875"/>
              <a:gd name="connsiteY0-90" fmla="*/ 4210050 h 4210050"/>
              <a:gd name="connsiteX1-91" fmla="*/ 0 w 3571875"/>
              <a:gd name="connsiteY1-92" fmla="*/ 0 h 4210050"/>
              <a:gd name="connsiteX2-93" fmla="*/ 2038350 w 3571875"/>
              <a:gd name="connsiteY2-94" fmla="*/ 2405063 h 4210050"/>
              <a:gd name="connsiteX3-95" fmla="*/ 3571875 w 3571875"/>
              <a:gd name="connsiteY3-96" fmla="*/ 4210050 h 4210050"/>
              <a:gd name="connsiteX4-97" fmla="*/ 0 w 3571875"/>
              <a:gd name="connsiteY4-98" fmla="*/ 4210050 h 4210050"/>
              <a:gd name="connsiteX0-99" fmla="*/ 0 w 3571875"/>
              <a:gd name="connsiteY0-100" fmla="*/ 2433637 h 2433637"/>
              <a:gd name="connsiteX1-101" fmla="*/ 257175 w 3571875"/>
              <a:gd name="connsiteY1-102" fmla="*/ 0 h 2433637"/>
              <a:gd name="connsiteX2-103" fmla="*/ 2038350 w 3571875"/>
              <a:gd name="connsiteY2-104" fmla="*/ 628650 h 2433637"/>
              <a:gd name="connsiteX3-105" fmla="*/ 3571875 w 3571875"/>
              <a:gd name="connsiteY3-106" fmla="*/ 2433637 h 2433637"/>
              <a:gd name="connsiteX4-107" fmla="*/ 0 w 3571875"/>
              <a:gd name="connsiteY4-108" fmla="*/ 2433637 h 2433637"/>
              <a:gd name="connsiteX0-109" fmla="*/ 2382 w 3574257"/>
              <a:gd name="connsiteY0-110" fmla="*/ 1807368 h 1807368"/>
              <a:gd name="connsiteX1-111" fmla="*/ 0 w 3574257"/>
              <a:gd name="connsiteY1-112" fmla="*/ 0 h 1807368"/>
              <a:gd name="connsiteX2-113" fmla="*/ 2040732 w 3574257"/>
              <a:gd name="connsiteY2-114" fmla="*/ 2381 h 1807368"/>
              <a:gd name="connsiteX3-115" fmla="*/ 3574257 w 3574257"/>
              <a:gd name="connsiteY3-116" fmla="*/ 1807368 h 1807368"/>
              <a:gd name="connsiteX4-117" fmla="*/ 2382 w 3574257"/>
              <a:gd name="connsiteY4-118" fmla="*/ 1807368 h 1807368"/>
              <a:gd name="connsiteX0-119" fmla="*/ 2382 w 3574257"/>
              <a:gd name="connsiteY0-120" fmla="*/ 1807368 h 1807368"/>
              <a:gd name="connsiteX1-121" fmla="*/ 0 w 3574257"/>
              <a:gd name="connsiteY1-122" fmla="*/ 0 h 1807368"/>
              <a:gd name="connsiteX2-123" fmla="*/ 1924051 w 3574257"/>
              <a:gd name="connsiteY2-124" fmla="*/ 307181 h 1807368"/>
              <a:gd name="connsiteX3-125" fmla="*/ 3574257 w 3574257"/>
              <a:gd name="connsiteY3-126" fmla="*/ 1807368 h 1807368"/>
              <a:gd name="connsiteX4-127" fmla="*/ 2382 w 3574257"/>
              <a:gd name="connsiteY4-128" fmla="*/ 1807368 h 1807368"/>
              <a:gd name="connsiteX0-129" fmla="*/ 2382 w 3574257"/>
              <a:gd name="connsiteY0-130" fmla="*/ 1809749 h 1809749"/>
              <a:gd name="connsiteX1-131" fmla="*/ 0 w 3574257"/>
              <a:gd name="connsiteY1-132" fmla="*/ 2381 h 1809749"/>
              <a:gd name="connsiteX2-133" fmla="*/ 2038351 w 3574257"/>
              <a:gd name="connsiteY2-134" fmla="*/ 0 h 1809749"/>
              <a:gd name="connsiteX3-135" fmla="*/ 3574257 w 3574257"/>
              <a:gd name="connsiteY3-136" fmla="*/ 1809749 h 1809749"/>
              <a:gd name="connsiteX4-137" fmla="*/ 2382 w 3574257"/>
              <a:gd name="connsiteY4-138" fmla="*/ 1809749 h 1809749"/>
              <a:gd name="connsiteX0-139" fmla="*/ 2382 w 3574257"/>
              <a:gd name="connsiteY0-140" fmla="*/ 1807368 h 1807368"/>
              <a:gd name="connsiteX1-141" fmla="*/ 0 w 3574257"/>
              <a:gd name="connsiteY1-142" fmla="*/ 0 h 1807368"/>
              <a:gd name="connsiteX2-143" fmla="*/ 1640682 w 3574257"/>
              <a:gd name="connsiteY2-144" fmla="*/ 450057 h 1807368"/>
              <a:gd name="connsiteX3-145" fmla="*/ 3574257 w 3574257"/>
              <a:gd name="connsiteY3-146" fmla="*/ 1807368 h 1807368"/>
              <a:gd name="connsiteX4-147" fmla="*/ 2382 w 3574257"/>
              <a:gd name="connsiteY4-148" fmla="*/ 1807368 h 1807368"/>
              <a:gd name="connsiteX0-149" fmla="*/ 2382 w 3574257"/>
              <a:gd name="connsiteY0-150" fmla="*/ 1809749 h 1809749"/>
              <a:gd name="connsiteX1-151" fmla="*/ 0 w 3574257"/>
              <a:gd name="connsiteY1-152" fmla="*/ 2381 h 1809749"/>
              <a:gd name="connsiteX2-153" fmla="*/ 2038351 w 3574257"/>
              <a:gd name="connsiteY2-154" fmla="*/ 0 h 1809749"/>
              <a:gd name="connsiteX3-155" fmla="*/ 3574257 w 3574257"/>
              <a:gd name="connsiteY3-156" fmla="*/ 1809749 h 1809749"/>
              <a:gd name="connsiteX4-157" fmla="*/ 2382 w 3574257"/>
              <a:gd name="connsiteY4-158" fmla="*/ 1809749 h 1809749"/>
              <a:gd name="connsiteX0-159" fmla="*/ 2382 w 3574257"/>
              <a:gd name="connsiteY0-160" fmla="*/ 1807368 h 1807368"/>
              <a:gd name="connsiteX1-161" fmla="*/ 0 w 3574257"/>
              <a:gd name="connsiteY1-162" fmla="*/ 0 h 1807368"/>
              <a:gd name="connsiteX2-163" fmla="*/ 1657351 w 3574257"/>
              <a:gd name="connsiteY2-164" fmla="*/ 230982 h 1807368"/>
              <a:gd name="connsiteX3-165" fmla="*/ 3574257 w 3574257"/>
              <a:gd name="connsiteY3-166" fmla="*/ 1807368 h 1807368"/>
              <a:gd name="connsiteX4-167" fmla="*/ 2382 w 3574257"/>
              <a:gd name="connsiteY4-168" fmla="*/ 1807368 h 1807368"/>
              <a:gd name="connsiteX0-169" fmla="*/ 2382 w 3574257"/>
              <a:gd name="connsiteY0-170" fmla="*/ 1807368 h 1807368"/>
              <a:gd name="connsiteX1-171" fmla="*/ 0 w 3574257"/>
              <a:gd name="connsiteY1-172" fmla="*/ 0 h 1807368"/>
              <a:gd name="connsiteX2-173" fmla="*/ 2040732 w 3574257"/>
              <a:gd name="connsiteY2-174" fmla="*/ 2382 h 1807368"/>
              <a:gd name="connsiteX3-175" fmla="*/ 3574257 w 3574257"/>
              <a:gd name="connsiteY3-176" fmla="*/ 1807368 h 1807368"/>
              <a:gd name="connsiteX4-177" fmla="*/ 2382 w 3574257"/>
              <a:gd name="connsiteY4-178" fmla="*/ 1807368 h 1807368"/>
              <a:gd name="connsiteX0-179" fmla="*/ 2382 w 3574257"/>
              <a:gd name="connsiteY0-180" fmla="*/ 1807368 h 1807368"/>
              <a:gd name="connsiteX1-181" fmla="*/ 0 w 3574257"/>
              <a:gd name="connsiteY1-182" fmla="*/ 0 h 1807368"/>
              <a:gd name="connsiteX2-183" fmla="*/ 1774032 w 3574257"/>
              <a:gd name="connsiteY2-184" fmla="*/ 161925 h 1807368"/>
              <a:gd name="connsiteX3-185" fmla="*/ 3574257 w 3574257"/>
              <a:gd name="connsiteY3-186" fmla="*/ 1807368 h 1807368"/>
              <a:gd name="connsiteX4-187" fmla="*/ 2382 w 3574257"/>
              <a:gd name="connsiteY4-188" fmla="*/ 1807368 h 1807368"/>
              <a:gd name="connsiteX0-189" fmla="*/ 2382 w 3574257"/>
              <a:gd name="connsiteY0-190" fmla="*/ 1807368 h 1807368"/>
              <a:gd name="connsiteX1-191" fmla="*/ 0 w 3574257"/>
              <a:gd name="connsiteY1-192" fmla="*/ 0 h 1807368"/>
              <a:gd name="connsiteX2-193" fmla="*/ 1969294 w 3574257"/>
              <a:gd name="connsiteY2-194" fmla="*/ 21432 h 1807368"/>
              <a:gd name="connsiteX3-195" fmla="*/ 3574257 w 3574257"/>
              <a:gd name="connsiteY3-196" fmla="*/ 1807368 h 1807368"/>
              <a:gd name="connsiteX4-197" fmla="*/ 2382 w 3574257"/>
              <a:gd name="connsiteY4-198" fmla="*/ 1807368 h 1807368"/>
              <a:gd name="connsiteX0-199" fmla="*/ 2382 w 3574257"/>
              <a:gd name="connsiteY0-200" fmla="*/ 1807368 h 1807368"/>
              <a:gd name="connsiteX1-201" fmla="*/ 0 w 3574257"/>
              <a:gd name="connsiteY1-202" fmla="*/ 0 h 1807368"/>
              <a:gd name="connsiteX2-203" fmla="*/ 1819275 w 3574257"/>
              <a:gd name="connsiteY2-204" fmla="*/ 200026 h 1807368"/>
              <a:gd name="connsiteX3-205" fmla="*/ 3574257 w 3574257"/>
              <a:gd name="connsiteY3-206" fmla="*/ 1807368 h 1807368"/>
              <a:gd name="connsiteX4-207" fmla="*/ 2382 w 3574257"/>
              <a:gd name="connsiteY4-208" fmla="*/ 1807368 h 1807368"/>
              <a:gd name="connsiteX0-209" fmla="*/ 2382 w 3574257"/>
              <a:gd name="connsiteY0-210" fmla="*/ 1807368 h 1807368"/>
              <a:gd name="connsiteX1-211" fmla="*/ 0 w 3574257"/>
              <a:gd name="connsiteY1-212" fmla="*/ 0 h 1807368"/>
              <a:gd name="connsiteX2-213" fmla="*/ 2045494 w 3574257"/>
              <a:gd name="connsiteY2-214" fmla="*/ 1 h 1807368"/>
              <a:gd name="connsiteX3-215" fmla="*/ 3574257 w 3574257"/>
              <a:gd name="connsiteY3-216" fmla="*/ 1807368 h 1807368"/>
              <a:gd name="connsiteX4-217" fmla="*/ 2382 w 3574257"/>
              <a:gd name="connsiteY4-218" fmla="*/ 1807368 h 180736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-1" fmla="*/ 0 w 3112294"/>
              <a:gd name="connsiteY0-2" fmla="*/ 2019301 h 2083594"/>
              <a:gd name="connsiteX1-3" fmla="*/ 2793206 w 3112294"/>
              <a:gd name="connsiteY1-4" fmla="*/ 0 h 2083594"/>
              <a:gd name="connsiteX2-5" fmla="*/ 3112294 w 3112294"/>
              <a:gd name="connsiteY2-6" fmla="*/ 80963 h 2083594"/>
              <a:gd name="connsiteX3-7" fmla="*/ 3112294 w 3112294"/>
              <a:gd name="connsiteY3-8" fmla="*/ 2083594 h 2083594"/>
              <a:gd name="connsiteX4-9" fmla="*/ 0 w 3112294"/>
              <a:gd name="connsiteY4-10" fmla="*/ 2019301 h 2083594"/>
              <a:gd name="connsiteX0-11" fmla="*/ 0 w 3345656"/>
              <a:gd name="connsiteY0-12" fmla="*/ 2097882 h 2097882"/>
              <a:gd name="connsiteX1-13" fmla="*/ 3026568 w 3345656"/>
              <a:gd name="connsiteY1-14" fmla="*/ 0 h 2097882"/>
              <a:gd name="connsiteX2-15" fmla="*/ 3345656 w 3345656"/>
              <a:gd name="connsiteY2-16" fmla="*/ 80963 h 2097882"/>
              <a:gd name="connsiteX3-17" fmla="*/ 3345656 w 3345656"/>
              <a:gd name="connsiteY3-18" fmla="*/ 2083594 h 2097882"/>
              <a:gd name="connsiteX4-19" fmla="*/ 0 w 3345656"/>
              <a:gd name="connsiteY4-20" fmla="*/ 2097882 h 2097882"/>
              <a:gd name="connsiteX0-21" fmla="*/ 0 w 2800350"/>
              <a:gd name="connsiteY0-22" fmla="*/ 1935957 h 2083594"/>
              <a:gd name="connsiteX1-23" fmla="*/ 2481262 w 2800350"/>
              <a:gd name="connsiteY1-24" fmla="*/ 0 h 2083594"/>
              <a:gd name="connsiteX2-25" fmla="*/ 2800350 w 2800350"/>
              <a:gd name="connsiteY2-26" fmla="*/ 80963 h 2083594"/>
              <a:gd name="connsiteX3-27" fmla="*/ 2800350 w 2800350"/>
              <a:gd name="connsiteY3-28" fmla="*/ 2083594 h 2083594"/>
              <a:gd name="connsiteX4-29" fmla="*/ 0 w 2800350"/>
              <a:gd name="connsiteY4-30" fmla="*/ 1935957 h 2083594"/>
              <a:gd name="connsiteX0-31" fmla="*/ 0 w 3352800"/>
              <a:gd name="connsiteY0-32" fmla="*/ 2083594 h 2083594"/>
              <a:gd name="connsiteX1-33" fmla="*/ 3033712 w 3352800"/>
              <a:gd name="connsiteY1-34" fmla="*/ 0 h 2083594"/>
              <a:gd name="connsiteX2-35" fmla="*/ 3352800 w 3352800"/>
              <a:gd name="connsiteY2-36" fmla="*/ 80963 h 2083594"/>
              <a:gd name="connsiteX3-37" fmla="*/ 3352800 w 3352800"/>
              <a:gd name="connsiteY3-38" fmla="*/ 2083594 h 2083594"/>
              <a:gd name="connsiteX4-39" fmla="*/ 0 w 3352800"/>
              <a:gd name="connsiteY4-40" fmla="*/ 2083594 h 2083594"/>
              <a:gd name="connsiteX0-41" fmla="*/ 0 w 3352800"/>
              <a:gd name="connsiteY0-42" fmla="*/ 2002631 h 2002631"/>
              <a:gd name="connsiteX1-43" fmla="*/ 3033712 w 3352800"/>
              <a:gd name="connsiteY1-44" fmla="*/ 157162 h 2002631"/>
              <a:gd name="connsiteX2-45" fmla="*/ 3352800 w 3352800"/>
              <a:gd name="connsiteY2-46" fmla="*/ 0 h 2002631"/>
              <a:gd name="connsiteX3-47" fmla="*/ 3352800 w 3352800"/>
              <a:gd name="connsiteY3-48" fmla="*/ 2002631 h 2002631"/>
              <a:gd name="connsiteX4-49" fmla="*/ 0 w 3352800"/>
              <a:gd name="connsiteY4-50" fmla="*/ 2002631 h 2002631"/>
              <a:gd name="connsiteX0-51" fmla="*/ 0 w 3352800"/>
              <a:gd name="connsiteY0-52" fmla="*/ 2002631 h 2002631"/>
              <a:gd name="connsiteX1-53" fmla="*/ 2988469 w 3352800"/>
              <a:gd name="connsiteY1-54" fmla="*/ 59530 h 2002631"/>
              <a:gd name="connsiteX2-55" fmla="*/ 3352800 w 3352800"/>
              <a:gd name="connsiteY2-56" fmla="*/ 0 h 2002631"/>
              <a:gd name="connsiteX3-57" fmla="*/ 3352800 w 3352800"/>
              <a:gd name="connsiteY3-58" fmla="*/ 2002631 h 2002631"/>
              <a:gd name="connsiteX4-59" fmla="*/ 0 w 3352800"/>
              <a:gd name="connsiteY4-60" fmla="*/ 2002631 h 2002631"/>
              <a:gd name="connsiteX0-61" fmla="*/ 0 w 3352800"/>
              <a:gd name="connsiteY0-62" fmla="*/ 2002631 h 2002631"/>
              <a:gd name="connsiteX1-63" fmla="*/ 2833966 w 3352800"/>
              <a:gd name="connsiteY1-64" fmla="*/ 425 h 2002631"/>
              <a:gd name="connsiteX2-65" fmla="*/ 3352800 w 3352800"/>
              <a:gd name="connsiteY2-66" fmla="*/ 0 h 2002631"/>
              <a:gd name="connsiteX3-67" fmla="*/ 3352800 w 3352800"/>
              <a:gd name="connsiteY3-68" fmla="*/ 2002631 h 2002631"/>
              <a:gd name="connsiteX4-69" fmla="*/ 0 w 3352800"/>
              <a:gd name="connsiteY4-70" fmla="*/ 2002631 h 2002631"/>
              <a:gd name="connsiteX0-71" fmla="*/ 0 w 3352800"/>
              <a:gd name="connsiteY0-72" fmla="*/ 2002631 h 2002631"/>
              <a:gd name="connsiteX1-73" fmla="*/ 2845314 w 3352800"/>
              <a:gd name="connsiteY1-74" fmla="*/ 12246 h 2002631"/>
              <a:gd name="connsiteX2-75" fmla="*/ 3352800 w 3352800"/>
              <a:gd name="connsiteY2-76" fmla="*/ 0 h 2002631"/>
              <a:gd name="connsiteX3-77" fmla="*/ 3352800 w 3352800"/>
              <a:gd name="connsiteY3-78" fmla="*/ 2002631 h 2002631"/>
              <a:gd name="connsiteX4-79" fmla="*/ 0 w 3352800"/>
              <a:gd name="connsiteY4-80" fmla="*/ 2002631 h 2002631"/>
              <a:gd name="connsiteX0-81" fmla="*/ 0 w 3352800"/>
              <a:gd name="connsiteY0-82" fmla="*/ 2002631 h 2002631"/>
              <a:gd name="connsiteX1-83" fmla="*/ 2834839 w 3352800"/>
              <a:gd name="connsiteY1-84" fmla="*/ 425 h 2002631"/>
              <a:gd name="connsiteX2-85" fmla="*/ 3352800 w 3352800"/>
              <a:gd name="connsiteY2-86" fmla="*/ 0 h 2002631"/>
              <a:gd name="connsiteX3-87" fmla="*/ 3352800 w 3352800"/>
              <a:gd name="connsiteY3-88" fmla="*/ 2002631 h 2002631"/>
              <a:gd name="connsiteX4-89" fmla="*/ 0 w 3352800"/>
              <a:gd name="connsiteY4-90" fmla="*/ 2002631 h 2002631"/>
              <a:gd name="connsiteX0-91" fmla="*/ 0 w 3352800"/>
              <a:gd name="connsiteY0-92" fmla="*/ 2002631 h 2002631"/>
              <a:gd name="connsiteX1-93" fmla="*/ 2875865 w 3352800"/>
              <a:gd name="connsiteY1-94" fmla="*/ 81782 h 2002631"/>
              <a:gd name="connsiteX2-95" fmla="*/ 3352800 w 3352800"/>
              <a:gd name="connsiteY2-96" fmla="*/ 0 h 2002631"/>
              <a:gd name="connsiteX3-97" fmla="*/ 3352800 w 3352800"/>
              <a:gd name="connsiteY3-98" fmla="*/ 2002631 h 2002631"/>
              <a:gd name="connsiteX4-99" fmla="*/ 0 w 3352800"/>
              <a:gd name="connsiteY4-100" fmla="*/ 2002631 h 2002631"/>
              <a:gd name="connsiteX0-101" fmla="*/ 0 w 3352800"/>
              <a:gd name="connsiteY0-102" fmla="*/ 2002901 h 2002901"/>
              <a:gd name="connsiteX1-103" fmla="*/ 2836585 w 3352800"/>
              <a:gd name="connsiteY1-104" fmla="*/ 0 h 2002901"/>
              <a:gd name="connsiteX2-105" fmla="*/ 3352800 w 3352800"/>
              <a:gd name="connsiteY2-106" fmla="*/ 270 h 2002901"/>
              <a:gd name="connsiteX3-107" fmla="*/ 3352800 w 3352800"/>
              <a:gd name="connsiteY3-108" fmla="*/ 2002901 h 2002901"/>
              <a:gd name="connsiteX4-109" fmla="*/ 0 w 3352800"/>
              <a:gd name="connsiteY4-110" fmla="*/ 2002901 h 2002901"/>
              <a:gd name="connsiteX0-111" fmla="*/ 0 w 3352800"/>
              <a:gd name="connsiteY0-112" fmla="*/ 2002631 h 2002631"/>
              <a:gd name="connsiteX1-113" fmla="*/ 754045 w 3352800"/>
              <a:gd name="connsiteY1-114" fmla="*/ 1468326 h 2002631"/>
              <a:gd name="connsiteX2-115" fmla="*/ 3352800 w 3352800"/>
              <a:gd name="connsiteY2-116" fmla="*/ 0 h 2002631"/>
              <a:gd name="connsiteX3-117" fmla="*/ 3352800 w 3352800"/>
              <a:gd name="connsiteY3-118" fmla="*/ 2002631 h 2002631"/>
              <a:gd name="connsiteX4-119" fmla="*/ 0 w 3352800"/>
              <a:gd name="connsiteY4-120" fmla="*/ 2002631 h 2002631"/>
              <a:gd name="connsiteX0-121" fmla="*/ 0 w 3352800"/>
              <a:gd name="connsiteY0-122" fmla="*/ 534305 h 534305"/>
              <a:gd name="connsiteX1-123" fmla="*/ 754045 w 3352800"/>
              <a:gd name="connsiteY1-124" fmla="*/ 0 h 534305"/>
              <a:gd name="connsiteX2-125" fmla="*/ 3352800 w 3352800"/>
              <a:gd name="connsiteY2-126" fmla="*/ 7687 h 534305"/>
              <a:gd name="connsiteX3-127" fmla="*/ 3352800 w 3352800"/>
              <a:gd name="connsiteY3-128" fmla="*/ 534305 h 534305"/>
              <a:gd name="connsiteX4-129" fmla="*/ 0 w 3352800"/>
              <a:gd name="connsiteY4-130" fmla="*/ 534305 h 534305"/>
              <a:gd name="connsiteX0-131" fmla="*/ 0 w 3352800"/>
              <a:gd name="connsiteY0-132" fmla="*/ 534305 h 534305"/>
              <a:gd name="connsiteX1-133" fmla="*/ 754045 w 3352800"/>
              <a:gd name="connsiteY1-134" fmla="*/ 0 h 534305"/>
              <a:gd name="connsiteX2-135" fmla="*/ 3352800 w 3352800"/>
              <a:gd name="connsiteY2-136" fmla="*/ 7687 h 534305"/>
              <a:gd name="connsiteX3-137" fmla="*/ 3352800 w 3352800"/>
              <a:gd name="connsiteY3-138" fmla="*/ 534305 h 534305"/>
              <a:gd name="connsiteX4-139" fmla="*/ 0 w 3352800"/>
              <a:gd name="connsiteY4-140" fmla="*/ 534305 h 534305"/>
              <a:gd name="connsiteX0-141" fmla="*/ 0 w 3352800"/>
              <a:gd name="connsiteY0-142" fmla="*/ 526618 h 526618"/>
              <a:gd name="connsiteX1-143" fmla="*/ 980611 w 3352800"/>
              <a:gd name="connsiteY1-144" fmla="*/ 93681 h 526618"/>
              <a:gd name="connsiteX2-145" fmla="*/ 3352800 w 3352800"/>
              <a:gd name="connsiteY2-146" fmla="*/ 0 h 526618"/>
              <a:gd name="connsiteX3-147" fmla="*/ 3352800 w 3352800"/>
              <a:gd name="connsiteY3-148" fmla="*/ 526618 h 526618"/>
              <a:gd name="connsiteX4-149" fmla="*/ 0 w 3352800"/>
              <a:gd name="connsiteY4-150" fmla="*/ 526618 h 526618"/>
              <a:gd name="connsiteX0-151" fmla="*/ 0 w 3352800"/>
              <a:gd name="connsiteY0-152" fmla="*/ 526888 h 526888"/>
              <a:gd name="connsiteX1-153" fmla="*/ 744735 w 3352800"/>
              <a:gd name="connsiteY1-154" fmla="*/ 0 h 526888"/>
              <a:gd name="connsiteX2-155" fmla="*/ 3352800 w 3352800"/>
              <a:gd name="connsiteY2-156" fmla="*/ 270 h 526888"/>
              <a:gd name="connsiteX3-157" fmla="*/ 3352800 w 3352800"/>
              <a:gd name="connsiteY3-158" fmla="*/ 526888 h 526888"/>
              <a:gd name="connsiteX4-159" fmla="*/ 0 w 3352800"/>
              <a:gd name="connsiteY4-160" fmla="*/ 526888 h 526888"/>
              <a:gd name="connsiteX0-161" fmla="*/ 0 w 3352800"/>
              <a:gd name="connsiteY0-162" fmla="*/ 526618 h 526618"/>
              <a:gd name="connsiteX1-163" fmla="*/ 811948 w 3352800"/>
              <a:gd name="connsiteY1-164" fmla="*/ 60921 h 526618"/>
              <a:gd name="connsiteX2-165" fmla="*/ 3352800 w 3352800"/>
              <a:gd name="connsiteY2-166" fmla="*/ 0 h 526618"/>
              <a:gd name="connsiteX3-167" fmla="*/ 3352800 w 3352800"/>
              <a:gd name="connsiteY3-168" fmla="*/ 526618 h 526618"/>
              <a:gd name="connsiteX4-169" fmla="*/ 0 w 3352800"/>
              <a:gd name="connsiteY4-170" fmla="*/ 526618 h 526618"/>
              <a:gd name="connsiteX0-171" fmla="*/ 0 w 3352800"/>
              <a:gd name="connsiteY0-172" fmla="*/ 527584 h 527584"/>
              <a:gd name="connsiteX1-173" fmla="*/ 751718 w 3352800"/>
              <a:gd name="connsiteY1-174" fmla="*/ 0 h 527584"/>
              <a:gd name="connsiteX2-175" fmla="*/ 3352800 w 3352800"/>
              <a:gd name="connsiteY2-176" fmla="*/ 966 h 527584"/>
              <a:gd name="connsiteX3-177" fmla="*/ 3352800 w 3352800"/>
              <a:gd name="connsiteY3-178" fmla="*/ 527584 h 527584"/>
              <a:gd name="connsiteX4-179" fmla="*/ 0 w 3352800"/>
              <a:gd name="connsiteY4-180" fmla="*/ 527584 h 527584"/>
              <a:gd name="connsiteX0-181" fmla="*/ 0 w 3352800"/>
              <a:gd name="connsiteY0-182" fmla="*/ 527584 h 527584"/>
              <a:gd name="connsiteX1-183" fmla="*/ 751718 w 3352800"/>
              <a:gd name="connsiteY1-184" fmla="*/ 0 h 527584"/>
              <a:gd name="connsiteX2-185" fmla="*/ 3241069 w 3352800"/>
              <a:gd name="connsiteY2-186" fmla="*/ 94144 h 527584"/>
              <a:gd name="connsiteX3-187" fmla="*/ 3352800 w 3352800"/>
              <a:gd name="connsiteY3-188" fmla="*/ 527584 h 527584"/>
              <a:gd name="connsiteX4-189" fmla="*/ 0 w 3352800"/>
              <a:gd name="connsiteY4-190" fmla="*/ 527584 h 527584"/>
              <a:gd name="connsiteX0-191" fmla="*/ 0 w 3352800"/>
              <a:gd name="connsiteY0-192" fmla="*/ 527584 h 527584"/>
              <a:gd name="connsiteX1-193" fmla="*/ 751718 w 3352800"/>
              <a:gd name="connsiteY1-194" fmla="*/ 0 h 527584"/>
              <a:gd name="connsiteX2-195" fmla="*/ 3352800 w 3352800"/>
              <a:gd name="connsiteY2-196" fmla="*/ 271 h 527584"/>
              <a:gd name="connsiteX3-197" fmla="*/ 3352800 w 3352800"/>
              <a:gd name="connsiteY3-198" fmla="*/ 527584 h 527584"/>
              <a:gd name="connsiteX4-199" fmla="*/ 0 w 3352800"/>
              <a:gd name="connsiteY4-200" fmla="*/ 527584 h 527584"/>
              <a:gd name="connsiteX0-201" fmla="*/ 0 w 3352800"/>
              <a:gd name="connsiteY0-202" fmla="*/ 527313 h 527313"/>
              <a:gd name="connsiteX1-203" fmla="*/ 900984 w 3352800"/>
              <a:gd name="connsiteY1-204" fmla="*/ 97774 h 527313"/>
              <a:gd name="connsiteX2-205" fmla="*/ 3352800 w 3352800"/>
              <a:gd name="connsiteY2-206" fmla="*/ 0 h 527313"/>
              <a:gd name="connsiteX3-207" fmla="*/ 3352800 w 3352800"/>
              <a:gd name="connsiteY3-208" fmla="*/ 527313 h 527313"/>
              <a:gd name="connsiteX4-209" fmla="*/ 0 w 3352800"/>
              <a:gd name="connsiteY4-210" fmla="*/ 527313 h 527313"/>
              <a:gd name="connsiteX0-211" fmla="*/ 0 w 3352800"/>
              <a:gd name="connsiteY0-212" fmla="*/ 527584 h 527584"/>
              <a:gd name="connsiteX1-213" fmla="*/ 748227 w 3352800"/>
              <a:gd name="connsiteY1-214" fmla="*/ 0 h 527584"/>
              <a:gd name="connsiteX2-215" fmla="*/ 3352800 w 3352800"/>
              <a:gd name="connsiteY2-216" fmla="*/ 271 h 527584"/>
              <a:gd name="connsiteX3-217" fmla="*/ 3352800 w 3352800"/>
              <a:gd name="connsiteY3-218" fmla="*/ 527584 h 527584"/>
              <a:gd name="connsiteX4-219" fmla="*/ 0 w 3352800"/>
              <a:gd name="connsiteY4-220" fmla="*/ 527584 h 52758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9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5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119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79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990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1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785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1970" indent="-164465" algn="l" defTabSz="914400" rtl="0" eaLnBrk="1" latinLnBrk="0" hangingPunct="1">
        <a:spcBef>
          <a:spcPts val="300"/>
        </a:spcBef>
        <a:buClr>
          <a:schemeClr val="accent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495" indent="-247015" algn="l" rtl="0" eaLnBrk="1" latinLnBrk="0" hangingPunct="1">
        <a:spcBef>
          <a:spcPts val="300"/>
        </a:spcBef>
        <a:buClr>
          <a:schemeClr val="accent2"/>
        </a:buClr>
        <a:buFont typeface="Georgia" panose="02040502050405020303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290" indent="-219710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830" indent="-201295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9001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09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 panose="02040502050405020303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2184401"/>
            <a:ext cx="7922464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636" y="6041362"/>
            <a:ext cx="648324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675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00970" y="6041362"/>
            <a:ext cx="100778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75">
                <a:solidFill>
                  <a:schemeClr val="tx1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8748" y="5915888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1500">
                <a:solidFill>
                  <a:schemeClr val="accent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099945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20" indent="-171450" algn="l" defTabSz="342900" rtl="0" eaLnBrk="1" latinLnBrk="0" hangingPunct="1">
        <a:spcBef>
          <a:spcPct val="15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hdr="0" ftr="0" dt="0"/>
  <p:txStyles>
    <p:titleStyle>
      <a:lvl1pPr marL="484505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31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 panose="020B0604030504040204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170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185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705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60350"/>
            <a:ext cx="2246313" cy="647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8425" y="309563"/>
            <a:ext cx="2147888" cy="58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ko-KR" sz="32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PNG FILE</a:t>
            </a:r>
            <a:endParaRPr kumimoji="0" lang="ko-KR" altLang="en-US" sz="3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 useBgFill="1">
          <p:nvSpPr>
            <p:cNvPr id="21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0C11385-FD2A-4C1B-8B8E-E66B6D57C595}" type="datetimeFigureOut">
              <a:rPr lang="fr-FR" smtClean="0"/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57A99C4-5768-4380-8299-4B8E3F662320}" type="slidenum">
              <a:rPr lang="fr-FR" smtClean="0"/>
            </a:fld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58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98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anose="05050102010706020507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5"/>
        </a:spcBef>
        <a:buClr>
          <a:schemeClr val="accent1"/>
        </a:buClr>
        <a:buFont typeface="Symbol" panose="05050102010706020507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0.xml"/><Relationship Id="rId1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0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6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3.xml"/><Relationship Id="rId5" Type="http://schemas.openxmlformats.org/officeDocument/2006/relationships/slide" Target="slide20.xml"/><Relationship Id="rId4" Type="http://schemas.openxmlformats.org/officeDocument/2006/relationships/slide" Target="slide19.xml"/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6.xml"/><Relationship Id="rId1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6.xml"/><Relationship Id="rId1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" Target="slide11.xml"/><Relationship Id="rId8" Type="http://schemas.openxmlformats.org/officeDocument/2006/relationships/slide" Target="slide10.xml"/><Relationship Id="rId7" Type="http://schemas.openxmlformats.org/officeDocument/2006/relationships/slide" Target="slide9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Relationship Id="rId3" Type="http://schemas.openxmlformats.org/officeDocument/2006/relationships/slide" Target="slide5.xml"/><Relationship Id="rId2" Type="http://schemas.openxmlformats.org/officeDocument/2006/relationships/slide" Target="slide4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2.xml"/><Relationship Id="rId10" Type="http://schemas.openxmlformats.org/officeDocument/2006/relationships/slide" Target="slide12.xml"/><Relationship Id="rId1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1.xml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2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0.xml"/><Relationship Id="rId2" Type="http://schemas.openxmlformats.org/officeDocument/2006/relationships/image" Target="../media/image26.png"/><Relationship Id="rId1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-111125" y="402590"/>
            <a:ext cx="8839200" cy="918845"/>
          </a:xfrm>
        </p:spPr>
        <p:txBody>
          <a:bodyPr/>
          <a:lstStyle/>
          <a:p>
            <a:pPr algn="ctr"/>
            <a:r>
              <a:rPr lang="fr-FR" altLang="en-US" sz="4800" b="1" i="1" u="sng">
                <a:solidFill>
                  <a:srgbClr val="FF0000"/>
                </a:solidFill>
                <a:latin typeface="Times New Roman" panose="02020603050405020304" charset="0"/>
              </a:rPr>
              <a:t>Carte de Bus </a:t>
            </a:r>
            <a:endParaRPr lang="fr-FR" altLang="en-US" sz="4800" b="1" i="1" u="sng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pic>
        <p:nvPicPr>
          <p:cNvPr id="5" name="Espace réservé du contenu 4" descr="CarteOpus"/>
          <p:cNvPicPr>
            <a:picLocks noGrp="1" noChangeAspect="1"/>
          </p:cNvPicPr>
          <p:nvPr>
            <p:ph idx="4294967295"/>
          </p:nvPr>
        </p:nvPicPr>
        <p:blipFill>
          <a:blip r:embed="rId1" cstate="print"/>
          <a:stretch>
            <a:fillRect/>
          </a:stretch>
        </p:blipFill>
        <p:spPr>
          <a:xfrm>
            <a:off x="2343807" y="2002111"/>
            <a:ext cx="5038725" cy="3579813"/>
          </a:xfrm>
          <a:prstGeom prst="snip2DiagRect">
            <a:avLst/>
          </a:prstGeom>
          <a:ln>
            <a:noFill/>
          </a:ln>
        </p:spPr>
      </p:pic>
      <p:sp>
        <p:nvSpPr>
          <p:cNvPr id="21" name="Zone de texte 20"/>
          <p:cNvSpPr txBox="1"/>
          <p:nvPr/>
        </p:nvSpPr>
        <p:spPr>
          <a:xfrm rot="1800000">
            <a:off x="6541135" y="40132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Matteï</a:t>
            </a:r>
            <a:r>
              <a:rPr lang="fr-FR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 Olivier</a:t>
            </a:r>
            <a:endParaRPr lang="fr-FR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Franklin Gothic Heavy" pitchFamily="34" charset="0"/>
            </a:endParaRPr>
          </a:p>
          <a:p>
            <a:pPr algn="ctr"/>
            <a:r>
              <a:rPr lang="fr-FR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Wattelet</a:t>
            </a:r>
            <a:r>
              <a:rPr lang="fr-FR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 Léo</a:t>
            </a:r>
            <a:endParaRPr lang="fr-FR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Franklin Gothic Heavy" pitchFamily="34" charset="0"/>
            </a:endParaRPr>
          </a:p>
          <a:p>
            <a:pPr algn="ctr"/>
            <a:r>
              <a:rPr lang="fr-FR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Abonneau</a:t>
            </a:r>
            <a:r>
              <a:rPr lang="fr-FR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  <a:sym typeface="+mn-ea"/>
              </a:rPr>
              <a:t> Benjamin</a:t>
            </a:r>
            <a:endParaRPr lang="fr-FR" altLang="en-US"/>
          </a:p>
        </p:txBody>
      </p:sp>
      <p:sp>
        <p:nvSpPr>
          <p:cNvPr id="10" name="ZoneTexte 9"/>
          <p:cNvSpPr txBox="1"/>
          <p:nvPr/>
        </p:nvSpPr>
        <p:spPr>
          <a:xfrm>
            <a:off x="0" y="5885793"/>
            <a:ext cx="798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547">
        <p:wheel spokes="3"/>
      </p:transition>
    </mc:Choice>
    <mc:Fallback>
      <p:transition advTm="10547">
        <p:wheel spokes="3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7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Picture 202" descr="C:\Users\Tom\AppData\Local\Microsoft\Windows\Temporary Internet Files\Content.IE5\CVCJG8ZL\MPj04372990000[1]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Espace réservé du texte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fr-FR" altLang="en-US">
                <a:latin typeface="Segoe Print" panose="02000600000000000000" charset="0"/>
              </a:rPr>
              <a:t>En Marche</a:t>
            </a:r>
            <a:r>
              <a:rPr lang="fr-FR" altLang="en-US"/>
              <a:t> </a:t>
            </a:r>
            <a:endParaRPr lang="fr-FR" altLang="en-US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987425" y="202566"/>
            <a:ext cx="7315200" cy="1154097"/>
          </a:xfrm>
        </p:spPr>
        <p:txBody>
          <a:bodyPr/>
          <a:lstStyle/>
          <a:p>
            <a:r>
              <a:rPr lang="fr-FR" altLang="en-US">
                <a:ln w="10160">
                  <a:solidFill>
                    <a:srgbClr val="FFC000"/>
                  </a:solidFill>
                  <a:prstDash val="solid"/>
                </a:ln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Segoe Print" panose="02000600000000000000" charset="0"/>
                <a:sym typeface="+mn-ea"/>
              </a:rPr>
              <a:t>3) Développement durable</a:t>
            </a:r>
            <a:endParaRPr lang="fr-FR" altLang="en-US">
              <a:ln w="10160">
                <a:solidFill>
                  <a:srgbClr val="FFC000"/>
                </a:solidFill>
                <a:prstDash val="solid"/>
              </a:ln>
              <a:solidFill>
                <a:srgbClr val="92D050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Segoe Print" panose="02000600000000000000" charset="0"/>
              <a:sym typeface="+mn-ea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2500" lnSpcReduction="20000"/>
          </a:bodyPr>
          <a:lstStyle/>
          <a:p>
            <a:pPr algn="ctr"/>
            <a:r>
              <a:rPr lang="fr-FR" altLang="en-US" sz="2400">
                <a:ln w="10160">
                  <a:solidFill>
                    <a:srgbClr val="EE6A36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Segoe Print" panose="02000600000000000000" charset="0"/>
                <a:sym typeface="+mn-ea"/>
              </a:rPr>
              <a:t> </a:t>
            </a:r>
            <a:br>
              <a:rPr lang="fr-FR" altLang="en-US" sz="2400">
                <a:ln w="10160">
                  <a:solidFill>
                    <a:srgbClr val="EE6A36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Segoe Print" panose="02000600000000000000" charset="0"/>
                <a:sym typeface="+mn-ea"/>
              </a:rPr>
            </a:br>
            <a:r>
              <a:rPr lang="fr-FR" altLang="en-US" sz="2400">
                <a:ln w="10160">
                  <a:solidFill>
                    <a:srgbClr val="EE6A36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Segoe Print" panose="02000600000000000000" charset="0"/>
                <a:sym typeface="+mn-ea"/>
              </a:rPr>
              <a:t>En Veille </a:t>
            </a:r>
            <a:endParaRPr lang="fr-FR" sz="2400">
              <a:latin typeface="Segoe Print" panose="02000600000000000000" charset="0"/>
            </a:endParaRPr>
          </a:p>
        </p:txBody>
      </p:sp>
      <p:pic>
        <p:nvPicPr>
          <p:cNvPr id="5" name="Image 4" descr="feuilles-icon-150x15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520" y="2671095"/>
            <a:ext cx="492760" cy="492760"/>
          </a:xfrm>
          <a:prstGeom prst="rect">
            <a:avLst/>
          </a:prstGeom>
        </p:spPr>
      </p:pic>
      <p:pic>
        <p:nvPicPr>
          <p:cNvPr id="9" name="Espace réservé du contenu 8" descr="Veille "/>
          <p:cNvPicPr>
            <a:picLocks noGrp="1" noChangeAspect="1"/>
          </p:cNvPicPr>
          <p:nvPr>
            <p:ph sz="quarter" idx="13"/>
          </p:nvPr>
        </p:nvPicPr>
        <p:blipFill>
          <a:blip r:embed="rId3" cstate="print"/>
          <a:stretch>
            <a:fillRect/>
          </a:stretch>
        </p:blipFill>
        <p:spPr>
          <a:xfrm>
            <a:off x="914400" y="3522345"/>
            <a:ext cx="3566160" cy="2674620"/>
          </a:xfrm>
          <a:prstGeom prst="rect">
            <a:avLst/>
          </a:prstGeom>
        </p:spPr>
      </p:pic>
      <p:sp>
        <p:nvSpPr>
          <p:cNvPr id="11" name="Zone de texte 10"/>
          <p:cNvSpPr txBox="1"/>
          <p:nvPr/>
        </p:nvSpPr>
        <p:spPr>
          <a:xfrm>
            <a:off x="830318" y="2397827"/>
            <a:ext cx="7860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 sz="2400"/>
              <a:t> Nous pouvons aussi dire qu' un autre avantage est qu'avec l'utilisation des cartes, on n'utilise plus des tickets en papier.</a:t>
            </a:r>
            <a:endParaRPr lang="fr-FR" altLang="en-US" sz="2400"/>
          </a:p>
        </p:txBody>
      </p:sp>
      <p:pic>
        <p:nvPicPr>
          <p:cNvPr id="10" name="Espace réservé du contenu 9" descr="LCD en vert"/>
          <p:cNvPicPr>
            <a:picLocks noGrp="1" noChangeAspect="1"/>
          </p:cNvPicPr>
          <p:nvPr>
            <p:ph sz="quarter" idx="14"/>
          </p:nvPr>
        </p:nvPicPr>
        <p:blipFill>
          <a:blip r:embed="rId4" cstate="print"/>
          <a:stretch>
            <a:fillRect/>
          </a:stretch>
        </p:blipFill>
        <p:spPr>
          <a:xfrm>
            <a:off x="4681855" y="3522345"/>
            <a:ext cx="3566160" cy="26746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10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664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6" grpId="1"/>
      <p:bldP spid="6" grpId="2"/>
      <p:bldP spid="6" grpId="3"/>
      <p:bldP spid="6" grpId="4"/>
      <p:bldP spid="6" grpId="5"/>
      <p:bldP spid="2" grpId="0" build="p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>
                <a:sym typeface="+mn-ea"/>
              </a:rPr>
              <a:t>4) Organigramme (1)</a:t>
            </a:r>
            <a:endParaRPr lang="fr-FR" altLang="en-US"/>
          </a:p>
        </p:txBody>
      </p:sp>
      <p:pic>
        <p:nvPicPr>
          <p:cNvPr id="2" name="Espace réservé du contenu 1" descr="SerialGet 2"/>
          <p:cNvPicPr>
            <a:picLocks noGrp="1" noChangeAspect="1"/>
          </p:cNvPicPr>
          <p:nvPr>
            <p:ph sz="quarter" idx="13"/>
          </p:nvPr>
        </p:nvPicPr>
        <p:blipFill>
          <a:blip r:embed="rId1" cstate="print"/>
          <a:stretch>
            <a:fillRect/>
          </a:stretch>
        </p:blipFill>
        <p:spPr>
          <a:xfrm>
            <a:off x="5203825" y="2320290"/>
            <a:ext cx="2211705" cy="3447415"/>
          </a:xfrm>
          <a:prstGeom prst="rect">
            <a:avLst/>
          </a:prstGeom>
        </p:spPr>
      </p:pic>
      <p:pic>
        <p:nvPicPr>
          <p:cNvPr id="3" name="Espace réservé du contenu 2" descr="SerialGet 1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2092325" y="2263775"/>
            <a:ext cx="1898650" cy="34474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11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73594">
    <p:comb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/>
              <a:t>5) </a:t>
            </a:r>
            <a:r>
              <a:rPr lang="fr-FR" altLang="en-US">
                <a:sym typeface="+mn-ea"/>
              </a:rPr>
              <a:t>Programme (1)</a:t>
            </a:r>
            <a:endParaRPr lang="fr-FR" altLang="en-US"/>
          </a:p>
        </p:txBody>
      </p:sp>
      <p:pic>
        <p:nvPicPr>
          <p:cNvPr id="9" name="Espace réservé du contenu 8" descr="Serialget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59385" y="1427480"/>
            <a:ext cx="8825230" cy="4929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12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75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altLang="en-US">
                <a:sym typeface="+mn-ea"/>
              </a:rPr>
              <a:t>4) Organigramme (2)</a:t>
            </a:r>
            <a:endParaRPr lang="fr-FR" altLang="en-US"/>
          </a:p>
        </p:txBody>
      </p:sp>
      <p:pic>
        <p:nvPicPr>
          <p:cNvPr id="6" name="Espace réservé du contenu 5" descr="Arduino RW"/>
          <p:cNvPicPr>
            <a:picLocks noGrp="1" noChangeAspect="1"/>
          </p:cNvPicPr>
          <p:nvPr>
            <p:ph sz="quarter" idx="13"/>
          </p:nvPr>
        </p:nvPicPr>
        <p:blipFill>
          <a:blip r:embed="rId1" cstate="print"/>
          <a:stretch>
            <a:fillRect/>
          </a:stretch>
        </p:blipFill>
        <p:spPr>
          <a:xfrm>
            <a:off x="457200" y="2279650"/>
            <a:ext cx="4517390" cy="3846830"/>
          </a:xfrm>
          <a:prstGeom prst="rect">
            <a:avLst/>
          </a:prstGeom>
        </p:spPr>
      </p:pic>
      <p:pic>
        <p:nvPicPr>
          <p:cNvPr id="10" name="Espace réservé du contenu 9" descr="Arduino RW 1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5320665" y="2279650"/>
            <a:ext cx="2755265" cy="38468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13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89203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710" y="299879"/>
            <a:ext cx="8229600" cy="1399032"/>
          </a:xfrm>
        </p:spPr>
        <p:txBody>
          <a:bodyPr>
            <a:normAutofit/>
          </a:bodyPr>
          <a:lstStyle/>
          <a:p>
            <a:r>
              <a:rPr lang="fr-FR" altLang="en-US">
                <a:sym typeface="+mn-ea"/>
              </a:rPr>
              <a:t>5) Programme (2)</a:t>
            </a:r>
            <a:endParaRPr lang="fr-FR" altLang="en-US"/>
          </a:p>
        </p:txBody>
      </p:sp>
      <p:pic>
        <p:nvPicPr>
          <p:cNvPr id="5" name="Espace réservé du contenu 4" descr="RW le pro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262573" y="1540510"/>
            <a:ext cx="8618855" cy="4790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14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15141"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mtClean="0">
                <a:solidFill>
                  <a:srgbClr val="FFC000"/>
                </a:solidFill>
                <a:latin typeface="Berlin Sans FB Demi" pitchFamily="34" charset="0"/>
              </a:rPr>
              <a:t>Annexe</a:t>
            </a:r>
            <a:endParaRPr lang="fr-FR">
              <a:solidFill>
                <a:srgbClr val="FFC000"/>
              </a:solidFill>
              <a:latin typeface="Berlin Sans FB Demi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01752" y="1818290"/>
            <a:ext cx="8503920" cy="4280758"/>
          </a:xfrm>
        </p:spPr>
        <p:txBody>
          <a:bodyPr/>
          <a:lstStyle/>
          <a:p>
            <a:r>
              <a:rPr lang="fr-FR" smtClean="0">
                <a:hlinkClick r:id="rId1" action="ppaction://hlinksldjump"/>
              </a:rPr>
              <a:t>Gantt 1</a:t>
            </a:r>
            <a:endParaRPr lang="fr-FR" smtClean="0"/>
          </a:p>
          <a:p>
            <a:r>
              <a:rPr lang="fr-FR" smtClean="0">
                <a:hlinkClick r:id="rId2" action="ppaction://hlinksldjump"/>
              </a:rPr>
              <a:t>Gantt 2</a:t>
            </a:r>
            <a:endParaRPr lang="fr-FR" smtClean="0"/>
          </a:p>
          <a:p>
            <a:r>
              <a:rPr lang="fr-FR" smtClean="0">
                <a:hlinkClick r:id="rId3" action="ppaction://hlinksldjump"/>
              </a:rPr>
              <a:t>Gantt 3</a:t>
            </a:r>
            <a:endParaRPr lang="fr-FR" smtClean="0"/>
          </a:p>
          <a:p>
            <a:r>
              <a:rPr lang="fr-FR" smtClean="0">
                <a:hlinkClick r:id="rId4" action="ppaction://hlinksldjump"/>
              </a:rPr>
              <a:t>Gantt 4</a:t>
            </a:r>
            <a:endParaRPr lang="fr-FR" smtClean="0"/>
          </a:p>
          <a:p>
            <a:r>
              <a:rPr lang="fr-FR" altLang="en-US" smtClean="0">
                <a:sym typeface="+mn-ea"/>
                <a:hlinkClick r:id="rId5" action="ppaction://hlinksldjump"/>
              </a:rPr>
              <a:t>Diagramme des cas d'utilisation</a:t>
            </a:r>
            <a:endParaRPr lang="fr-FR" smtClean="0"/>
          </a:p>
          <a:p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0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15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13594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719959" y="157655"/>
            <a:ext cx="7470648" cy="914400"/>
          </a:xfrm>
        </p:spPr>
        <p:txBody>
          <a:bodyPr/>
          <a:lstStyle/>
          <a:p>
            <a:pPr algn="ctr"/>
            <a:r>
              <a:rPr lang="fr-FR" smtClean="0"/>
              <a:t>Gantt 1</a:t>
            </a:r>
            <a:endParaRPr lang="fr-F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20414" y="1228283"/>
            <a:ext cx="8282152" cy="2439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414" y="3794235"/>
            <a:ext cx="8303173" cy="231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-178676" y="6409859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16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39858" y="192874"/>
            <a:ext cx="8183880" cy="1051560"/>
          </a:xfrm>
        </p:spPr>
        <p:txBody>
          <a:bodyPr/>
          <a:lstStyle/>
          <a:p>
            <a:pPr algn="ctr"/>
            <a:r>
              <a:rPr lang="fr-FR" smtClean="0"/>
              <a:t>Gantt 2</a:t>
            </a:r>
            <a:endParaRPr lang="fr-F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46538" y="1555530"/>
            <a:ext cx="7976545" cy="4246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178676" y="6409859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17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544961" y="150832"/>
            <a:ext cx="8183880" cy="1051560"/>
          </a:xfrm>
        </p:spPr>
        <p:txBody>
          <a:bodyPr/>
          <a:lstStyle/>
          <a:p>
            <a:pPr algn="ctr"/>
            <a:r>
              <a:rPr lang="fr-FR" smtClean="0"/>
              <a:t>Gantt 3</a:t>
            </a:r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5517" y="1229709"/>
            <a:ext cx="8133930" cy="217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3367" y="3594539"/>
            <a:ext cx="8158178" cy="2554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-178676" y="6409859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18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29349" y="126124"/>
            <a:ext cx="8183880" cy="1051560"/>
          </a:xfrm>
        </p:spPr>
        <p:txBody>
          <a:bodyPr/>
          <a:lstStyle/>
          <a:p>
            <a:pPr algn="ctr"/>
            <a:r>
              <a:rPr lang="fr-FR" smtClean="0"/>
              <a:t>Gantt 4</a:t>
            </a:r>
            <a:endParaRPr lang="fr-F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93988" y="1376855"/>
            <a:ext cx="8156025" cy="440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-273269" y="6273225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19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altLang="en-US">
                <a:solidFill>
                  <a:srgbClr val="FF0000"/>
                </a:solidFill>
              </a:rPr>
              <a:t>Sommaire:</a:t>
            </a:r>
            <a:endParaRPr lang="fr-FR" altLang="en-US">
              <a:solidFill>
                <a:srgbClr val="FF0000"/>
              </a:solidFill>
            </a:endParaRPr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>
          <a:xfrm>
            <a:off x="684530" y="1033780"/>
            <a:ext cx="3453130" cy="548640"/>
          </a:xfrm>
        </p:spPr>
        <p:txBody>
          <a:bodyPr>
            <a:noAutofit/>
          </a:bodyPr>
          <a:lstStyle/>
          <a:p>
            <a:pPr algn="ctr"/>
            <a:r>
              <a:rPr lang="fr-FR" altLang="en-US" sz="190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I)Présentation global</a:t>
            </a:r>
            <a:endParaRPr lang="fr-FR" altLang="en-US" sz="190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>
          <a:xfrm>
            <a:off x="113665" y="1701800"/>
            <a:ext cx="4189095" cy="310896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1" action="ppaction://hlinksldjump"/>
              </a:rPr>
              <a:t>Presentation du groupe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2" action="ppaction://hlinksldjump"/>
              </a:rPr>
              <a:t>Cahier des charges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sym typeface="+mn-ea"/>
                <a:hlinkClick r:id="rId3" action="ppaction://hlinksldjump"/>
              </a:rPr>
              <a:t>Repartition des tâches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4" action="ppaction://hlinksldjump"/>
              </a:rPr>
              <a:t>Diagramme des exigences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5" action="ppaction://hlinksldjump"/>
              </a:rPr>
              <a:t>Diagramme IBD</a:t>
            </a:r>
            <a:endParaRPr lang="fr-FR" altLang="en-US"/>
          </a:p>
          <a:p>
            <a:endParaRPr lang="fr-FR" altLang="en-US"/>
          </a:p>
          <a:p>
            <a:endParaRPr lang="fr-FR" altLang="en-US"/>
          </a:p>
          <a:p>
            <a:endParaRPr lang="fr-FR" altLang="en-US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>
          <a:xfrm>
            <a:off x="4700016" y="914400"/>
            <a:ext cx="3200400" cy="548640"/>
          </a:xfrm>
        </p:spPr>
        <p:txBody>
          <a:bodyPr/>
          <a:lstStyle/>
          <a:p>
            <a:pPr algn="ctr"/>
            <a:r>
              <a:rPr lang="fr-FR" altLang="en-US" sz="1900">
                <a:ln>
                  <a:solidFill>
                    <a:srgbClr val="00B050"/>
                  </a:solidFill>
                </a:ln>
              </a:rPr>
              <a:t>II)Ma partie</a:t>
            </a:r>
            <a:endParaRPr lang="fr-FR" altLang="en-US" sz="1900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4"/>
          </p:nvPr>
        </p:nvSpPr>
        <p:spPr>
          <a:xfrm>
            <a:off x="4700270" y="1701800"/>
            <a:ext cx="4450080" cy="31089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6" action="ppaction://hlinksldjump"/>
              </a:rPr>
              <a:t>Carte mentale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sym typeface="+mn-ea"/>
                <a:hlinkClick r:id="rId7" action="ppaction://hlinksldjump"/>
              </a:rPr>
              <a:t>Ecran Adafruit RGBLCD Shield</a:t>
            </a:r>
            <a:endParaRPr lang="fr-FR" altLang="en-US">
              <a:sym typeface="+mn-ea"/>
            </a:endParaRPr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8" action="ppaction://hlinksldjump"/>
              </a:rPr>
              <a:t>Developpement durable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9" action="ppaction://hlinksldjump"/>
              </a:rPr>
              <a:t>Organigramme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r>
              <a:rPr lang="fr-FR" altLang="en-US">
                <a:hlinkClick r:id="rId10" action="ppaction://hlinksldjump"/>
              </a:rPr>
              <a:t>Programme</a:t>
            </a:r>
            <a:endParaRPr lang="fr-FR" altLang="en-US"/>
          </a:p>
          <a:p>
            <a:pPr marL="457200" indent="-457200">
              <a:buFont typeface="+mj-lt"/>
              <a:buAutoNum type="arabicParenR"/>
            </a:pPr>
            <a:endParaRPr lang="fr-FR" altLang="en-US"/>
          </a:p>
        </p:txBody>
      </p:sp>
      <p:sp>
        <p:nvSpPr>
          <p:cNvPr id="14" name="Rectangle 13"/>
          <p:cNvSpPr/>
          <p:nvPr/>
        </p:nvSpPr>
        <p:spPr>
          <a:xfrm>
            <a:off x="0" y="5714265"/>
            <a:ext cx="4187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2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1664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913765"/>
          </a:xfrm>
        </p:spPr>
        <p:txBody>
          <a:bodyPr>
            <a:normAutofit fontScale="90000"/>
          </a:bodyPr>
          <a:lstStyle/>
          <a:p>
            <a:r>
              <a:rPr lang="fr-FR" altLang="en-US">
                <a:sym typeface="+mn-ea"/>
              </a:rPr>
              <a:t>Diagramme des cas d'utilisation</a:t>
            </a:r>
            <a:endParaRPr lang="fr-FR" altLang="en-US"/>
          </a:p>
        </p:txBody>
      </p:sp>
      <p:pic>
        <p:nvPicPr>
          <p:cNvPr id="9" name="Espace réservé du contenu 8" descr="Diagramme des cas d'utilisation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77800" y="1424940"/>
            <a:ext cx="7774940" cy="49898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78676" y="6409859"/>
            <a:ext cx="1177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20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957581" y="0"/>
            <a:ext cx="7598569" cy="1456267"/>
          </a:xfrm>
        </p:spPr>
        <p:txBody>
          <a:bodyPr/>
          <a:lstStyle/>
          <a:p>
            <a:pPr algn="ctr"/>
            <a:r>
              <a:rPr lang="fr-FR" altLang="en-US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reflection blurRad="6350" stA="53000" endA="300" endPos="35500" dir="5400000" sy="-90000" algn="bl" rotWithShape="0"/>
                </a:effectLst>
                <a:latin typeface="Microsoft JhengHei UI" panose="020B0604030504040204" charset="-120"/>
                <a:ea typeface="Microsoft JhengHei UI" panose="020B0604030504040204" charset="-120"/>
              </a:rPr>
              <a:t>1) Presentation du groupe</a:t>
            </a:r>
            <a:endParaRPr lang="fr-FR" altLang="en-US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reflection blurRad="6350" stA="53000" endA="300" endPos="35500" dir="5400000" sy="-90000" algn="bl" rotWithShape="0"/>
              </a:effectLst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pic>
        <p:nvPicPr>
          <p:cNvPr id="2" name="Espace réservé du contenu 5" descr="Photo du group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8903" y="1379220"/>
            <a:ext cx="3846195" cy="5046345"/>
          </a:xfrm>
          <a:prstGeom prst="rect">
            <a:avLst/>
          </a:prstGeom>
        </p:spPr>
      </p:pic>
      <p:sp>
        <p:nvSpPr>
          <p:cNvPr id="3" name="Flèche gauche 2"/>
          <p:cNvSpPr/>
          <p:nvPr/>
        </p:nvSpPr>
        <p:spPr>
          <a:xfrm>
            <a:off x="5586095" y="3009265"/>
            <a:ext cx="735965" cy="37655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/>
              <a:t>Moi</a:t>
            </a:r>
            <a:endParaRPr lang="fr-FR" altLang="en-US"/>
          </a:p>
        </p:txBody>
      </p:sp>
      <p:sp>
        <p:nvSpPr>
          <p:cNvPr id="5" name="Zone de texte 4"/>
          <p:cNvSpPr txBox="1"/>
          <p:nvPr/>
        </p:nvSpPr>
        <p:spPr>
          <a:xfrm>
            <a:off x="3707765" y="1636395"/>
            <a:ext cx="1531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/>
              <a:t>Benjamin</a:t>
            </a:r>
            <a:endParaRPr lang="fr-FR" altLang="en-US"/>
          </a:p>
        </p:txBody>
      </p:sp>
      <p:sp>
        <p:nvSpPr>
          <p:cNvPr id="11" name="Flèche vers le bas 10"/>
          <p:cNvSpPr/>
          <p:nvPr/>
        </p:nvSpPr>
        <p:spPr>
          <a:xfrm>
            <a:off x="4293870" y="2072005"/>
            <a:ext cx="359410" cy="5194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7" name="Flèche droite 6"/>
          <p:cNvSpPr/>
          <p:nvPr/>
        </p:nvSpPr>
        <p:spPr>
          <a:xfrm rot="1080000">
            <a:off x="2765425" y="2552065"/>
            <a:ext cx="732790" cy="353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en-US"/>
              <a:t>Leo</a:t>
            </a:r>
            <a:endParaRPr lang="fr-FR" altLang="en-US"/>
          </a:p>
        </p:txBody>
      </p:sp>
      <p:sp>
        <p:nvSpPr>
          <p:cNvPr id="9" name="Rectangle 8"/>
          <p:cNvSpPr/>
          <p:nvPr/>
        </p:nvSpPr>
        <p:spPr>
          <a:xfrm>
            <a:off x="0" y="6273225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3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11578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5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3" grpId="0" animBg="1"/>
      <p:bldP spid="3" grpId="1" animBg="1"/>
      <p:bldP spid="3" grpId="2" animBg="1"/>
      <p:bldP spid="3" grpId="3" animBg="1"/>
      <p:bldP spid="3" grpId="4" animBg="1"/>
      <p:bldP spid="3" grpId="5" animBg="1"/>
      <p:bldP spid="3" grpId="6" animBg="1"/>
      <p:bldP spid="3" grpId="7" animBg="1"/>
      <p:bldP spid="3" grpId="8" animBg="1"/>
      <p:bldP spid="3" grpId="9" animBg="1"/>
      <p:bldP spid="3" grpId="10" animBg="1"/>
      <p:bldP spid="3" grpId="11" animBg="1"/>
      <p:bldP spid="3" grpId="12" animBg="1"/>
      <p:bldP spid="3" grpId="13" animBg="1"/>
      <p:bldP spid="3" grpId="14" animBg="1"/>
      <p:bldP spid="3" grpId="15" animBg="1"/>
      <p:bldP spid="3" grpId="16" animBg="1"/>
      <p:bldP spid="3" grpId="17" animBg="1"/>
      <p:bldP spid="5" grpId="0"/>
      <p:bldP spid="5" grpId="1"/>
      <p:bldP spid="5" grpId="2"/>
      <p:bldP spid="5" grpId="3"/>
      <p:bldP spid="5" grpId="4"/>
      <p:bldP spid="5" grpId="5"/>
      <p:bldP spid="5" grpId="6"/>
      <p:bldP spid="5" grpId="7"/>
      <p:bldP spid="5" grpId="8"/>
      <p:bldP spid="5" grpId="9"/>
      <p:bldP spid="5" grpId="10"/>
      <p:bldP spid="5" grpId="11"/>
      <p:bldP spid="5" grpId="12"/>
      <p:bldP spid="5" grpId="13"/>
      <p:bldP spid="5" grpId="14"/>
      <p:bldP spid="5" grpId="15"/>
      <p:bldP spid="5" grpId="16"/>
      <p:bldP spid="5" grpId="17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1" grpId="8" animBg="1"/>
      <p:bldP spid="11" grpId="9" animBg="1"/>
      <p:bldP spid="11" grpId="10" animBg="1"/>
      <p:bldP spid="11" grpId="11" animBg="1"/>
      <p:bldP spid="11" grpId="12" animBg="1"/>
      <p:bldP spid="11" grpId="13" animBg="1"/>
      <p:bldP spid="11" grpId="14" animBg="1"/>
      <p:bldP spid="11" grpId="15" animBg="1"/>
      <p:bldP spid="11" grpId="16" animBg="1"/>
      <p:bldP spid="11" grpId="17" animBg="1"/>
      <p:bldP spid="7" grpId="0" animBg="1"/>
      <p:bldP spid="7" grpId="1" animBg="1"/>
      <p:bldP spid="7" grpId="2" animBg="1"/>
      <p:bldP spid="7" grpId="3" animBg="1"/>
      <p:bldP spid="7" grpId="4" animBg="1"/>
      <p:bldP spid="7" grpId="5" animBg="1"/>
      <p:bldP spid="7" grpId="6" animBg="1"/>
      <p:bldP spid="7" grpId="7" animBg="1"/>
      <p:bldP spid="7" grpId="8" animBg="1"/>
      <p:bldP spid="7" grpId="9" animBg="1"/>
      <p:bldP spid="7" grpId="10" animBg="1"/>
      <p:bldP spid="7" grpId="11" animBg="1"/>
      <p:bldP spid="7" grpId="12" animBg="1"/>
      <p:bldP spid="7" grpId="13" animBg="1"/>
      <p:bldP spid="7" grpId="14" animBg="1"/>
      <p:bldP spid="7" grpId="15" animBg="1"/>
      <p:bldP spid="7" grpId="16" animBg="1"/>
      <p:bldP spid="7" grpId="17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/>
        </p:nvSpPr>
        <p:spPr>
          <a:xfrm>
            <a:off x="189865" y="454025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 fontScale="975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i="1" err="1" smtClean="0">
                <a:sym typeface="+mn-ea"/>
              </a:rPr>
              <a:t>2) Cahier</a:t>
            </a:r>
            <a:r>
              <a:rPr lang="fr-FR" sz="4400" i="1" smtClean="0">
                <a:sym typeface="+mn-ea"/>
              </a:rPr>
              <a:t> des charges</a:t>
            </a:r>
            <a:br>
              <a:rPr lang="fr-FR" sz="4400" i="1" smtClean="0"/>
            </a:br>
            <a:endParaRPr lang="fr-FR"/>
          </a:p>
        </p:txBody>
      </p:sp>
      <p:pic>
        <p:nvPicPr>
          <p:cNvPr id="7" name="Espace réservé du contenu 6" descr="Cahier des charges 3"/>
          <p:cNvPicPr>
            <a:picLocks noGrp="1" noChangeAspect="1"/>
          </p:cNvPicPr>
          <p:nvPr>
            <p:ph idx="4294967295"/>
          </p:nvPr>
        </p:nvPicPr>
        <p:blipFill>
          <a:blip r:embed="rId1" cstate="print"/>
          <a:stretch>
            <a:fillRect/>
          </a:stretch>
        </p:blipFill>
        <p:spPr>
          <a:xfrm>
            <a:off x="727075" y="1063625"/>
            <a:ext cx="7689850" cy="55727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56003"/>
            <a:ext cx="444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4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34734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  <p:bldP spid="3" grpId="3"/>
      <p:bldP spid="3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 descr="Gant tache repartie"/>
          <p:cNvPicPr>
            <a:picLocks noGrp="1" noChangeAspect="1"/>
          </p:cNvPicPr>
          <p:nvPr>
            <p:ph sz="quarter" idx="1"/>
          </p:nvPr>
        </p:nvPicPr>
        <p:blipFill>
          <a:blip r:embed="rId1" cstate="print"/>
          <a:stretch>
            <a:fillRect/>
          </a:stretch>
        </p:blipFill>
        <p:spPr>
          <a:xfrm>
            <a:off x="889000" y="1466850"/>
            <a:ext cx="7366000" cy="438912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0825"/>
            <a:ext cx="7772400" cy="801370"/>
          </a:xfrm>
        </p:spPr>
        <p:txBody>
          <a:bodyPr/>
          <a:lstStyle/>
          <a:p>
            <a:pPr algn="ctr"/>
            <a:r>
              <a:rPr lang="fr-FR" altLang="en-US"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S PGothic" panose="020B0600070205080204" charset="-128"/>
                <a:ea typeface="MS PGothic" panose="020B0600070205080204" charset="-128"/>
                <a:sym typeface="+mn-ea"/>
              </a:rPr>
              <a:t>3) Repartition des tâches</a:t>
            </a:r>
            <a:endParaRPr lang="fr-FR" altLang="en-US"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S PGothic" panose="020B0600070205080204" charset="-128"/>
              <a:ea typeface="MS PGothic" panose="020B0600070205080204" charset="-128"/>
              <a:sym typeface="+mn-ea"/>
            </a:endParaRPr>
          </a:p>
        </p:txBody>
      </p:sp>
      <p:graphicFrame>
        <p:nvGraphicFramePr>
          <p:cNvPr id="5" name="Diagramme 4"/>
          <p:cNvGraphicFramePr/>
          <p:nvPr/>
        </p:nvGraphicFramePr>
        <p:xfrm>
          <a:off x="1938306" y="1208688"/>
          <a:ext cx="5881392" cy="529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Bouton d'action : Personnalisé 2"/>
          <p:cNvSpPr/>
          <p:nvPr/>
        </p:nvSpPr>
        <p:spPr>
          <a:xfrm>
            <a:off x="8610600" y="6312535"/>
            <a:ext cx="267970" cy="252730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altLang="en-US"/>
          </a:p>
        </p:txBody>
      </p:sp>
      <p:sp>
        <p:nvSpPr>
          <p:cNvPr id="8" name="Rectangle 7"/>
          <p:cNvSpPr/>
          <p:nvPr/>
        </p:nvSpPr>
        <p:spPr>
          <a:xfrm>
            <a:off x="197629" y="6032938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5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30234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5180" y="577850"/>
            <a:ext cx="2660650" cy="998855"/>
          </a:xfrm>
        </p:spPr>
        <p:txBody>
          <a:bodyPr>
            <a:scene3d>
              <a:camera prst="obliqueBottomRight"/>
              <a:lightRig rig="threePt" dir="t"/>
            </a:scene3d>
          </a:bodyPr>
          <a:lstStyle/>
          <a:p>
            <a:pPr algn="ctr"/>
            <a:r>
              <a:rPr lang="fr-FR" altLang="en-US" sz="2400">
                <a:effectLst/>
                <a:latin typeface="Comic Sans MS" panose="030F0702030302020204" charset="0"/>
              </a:rPr>
              <a:t>4) </a:t>
            </a:r>
            <a:r>
              <a:rPr lang="fr-FR" altLang="en-US" sz="2400">
                <a:effectLst/>
                <a:latin typeface="Comic Sans MS" panose="030F0702030302020204" charset="0"/>
                <a:sym typeface="+mn-ea"/>
              </a:rPr>
              <a:t>Diagramme des exigences</a:t>
            </a:r>
            <a:endParaRPr lang="fr-FR" altLang="en-US" sz="2400">
              <a:effectLst/>
              <a:latin typeface="Comic Sans MS" panose="030F0702030302020204" charset="0"/>
              <a:sym typeface="+mn-ea"/>
            </a:endParaRPr>
          </a:p>
        </p:txBody>
      </p:sp>
      <p:pic>
        <p:nvPicPr>
          <p:cNvPr id="7" name="Espace réservé du contenu 6" descr="Capture Diag exigence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809365" y="142240"/>
            <a:ext cx="5136515" cy="66154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273225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AFAFA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6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AFAFA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37125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mph" presetSubtype="0" fill="hold" grpId="1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000"/>
                                  </p:iterate>
                                  <p:childTnLst>
                                    <p:set>
                                      <p:cBhvr override="childStyle">
                                        <p:cTn id="6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fd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fd9d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5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2" grpId="6" animBg="1"/>
      <p:bldP spid="2" grpId="7" animBg="1"/>
      <p:bldP spid="2" grpId="8" animBg="1"/>
      <p:bldP spid="2" grpId="9" animBg="1"/>
      <p:bldP spid="2" grpId="10" animBg="1"/>
      <p:bldP spid="2" grpId="11" animBg="1"/>
      <p:bldP spid="2" grpId="12" animBg="1"/>
      <p:bldP spid="2" grpId="13" animBg="1"/>
      <p:bldP spid="2" grpId="14" animBg="1"/>
      <p:bldP spid="2" grpId="1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7761" y="0"/>
            <a:ext cx="7429499" cy="1093087"/>
          </a:xfrm>
        </p:spPr>
        <p:txBody>
          <a:bodyPr/>
          <a:lstStyle/>
          <a:p>
            <a:pPr algn="ctr"/>
            <a:r>
              <a:rPr lang="fr-FR" altLang="en-US" sz="4000">
                <a:ln w="10160">
                  <a:solidFill>
                    <a:srgbClr val="C00000"/>
                  </a:solidFill>
                  <a:prstDash val="solid"/>
                </a:ln>
                <a:noFill/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5) Diagramme IBD</a:t>
            </a:r>
            <a:endParaRPr lang="fr-FR" altLang="en-US" sz="4000">
              <a:ln w="10160">
                <a:solidFill>
                  <a:srgbClr val="C00000"/>
                </a:solidFill>
                <a:prstDash val="solid"/>
              </a:ln>
              <a:noFill/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Espace réservé du contenu 4" descr="DIAG_IBD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658112" y="1244600"/>
            <a:ext cx="7785735" cy="501777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softEdge rad="63500"/>
          </a:effectLst>
        </p:spPr>
      </p:pic>
      <p:sp>
        <p:nvSpPr>
          <p:cNvPr id="7" name="Rectangle 6"/>
          <p:cNvSpPr/>
          <p:nvPr/>
        </p:nvSpPr>
        <p:spPr>
          <a:xfrm>
            <a:off x="0" y="6273225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7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59625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22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  <p:bldP spid="2" grpId="13"/>
      <p:bldP spid="2" grpId="14"/>
      <p:bldP spid="2" grpId="15"/>
      <p:bldP spid="2" grpId="16"/>
      <p:bldP spid="2" grpId="17"/>
      <p:bldP spid="2" grpId="18"/>
      <p:bldP spid="2" grpId="19"/>
      <p:bldP spid="2" grpId="20"/>
      <p:bldP spid="2" grpId="21"/>
      <p:bldP spid="2" grpId="2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3112453"/>
            <a:ext cx="7315200" cy="633095"/>
          </a:xfrm>
        </p:spPr>
        <p:txBody>
          <a:bodyPr vert="horz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fr-FR" altLang="en-US" smtClean="0"/>
              <a:t>1) Carte Mental</a:t>
            </a:r>
            <a:endParaRPr lang="fr-FR" altLang="en-US"/>
          </a:p>
        </p:txBody>
      </p:sp>
      <p:pic>
        <p:nvPicPr>
          <p:cNvPr id="21" name="Espace réservé du contenu 20" descr="Olivier1"/>
          <p:cNvPicPr>
            <a:picLocks noGrp="1" noChangeAspect="1"/>
          </p:cNvPicPr>
          <p:nvPr>
            <p:ph sz="quarter" idx="13"/>
          </p:nvPr>
        </p:nvPicPr>
        <p:blipFill>
          <a:blip r:embed="rId1" cstate="print"/>
          <a:stretch>
            <a:fillRect/>
          </a:stretch>
        </p:blipFill>
        <p:spPr>
          <a:xfrm>
            <a:off x="3858260" y="103505"/>
            <a:ext cx="4017645" cy="2952115"/>
          </a:xfrm>
          <a:prstGeom prst="rect">
            <a:avLst/>
          </a:prstGeom>
        </p:spPr>
      </p:pic>
      <p:pic>
        <p:nvPicPr>
          <p:cNvPr id="22" name="Espace réservé du contenu 21" descr="Olivier2"/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473645" y="3809015"/>
            <a:ext cx="4475480" cy="2895600"/>
          </a:xfrm>
          <a:prstGeom prst="rect">
            <a:avLst/>
          </a:prstGeom>
        </p:spPr>
      </p:pic>
      <p:sp>
        <p:nvSpPr>
          <p:cNvPr id="26" name="Forme libre 25"/>
          <p:cNvSpPr/>
          <p:nvPr/>
        </p:nvSpPr>
        <p:spPr>
          <a:xfrm rot="780000">
            <a:off x="4913521" y="4017033"/>
            <a:ext cx="2317750" cy="1376045"/>
          </a:xfrm>
          <a:custGeom>
            <a:avLst/>
            <a:gdLst>
              <a:gd name="connsiteX0" fmla="*/ 0 w 3521"/>
              <a:gd name="connsiteY0" fmla="*/ 1940 h 1940"/>
              <a:gd name="connsiteX1" fmla="*/ 1178 w 3521"/>
              <a:gd name="connsiteY1" fmla="*/ 1476 h 1940"/>
              <a:gd name="connsiteX2" fmla="*/ 379 w 3521"/>
              <a:gd name="connsiteY2" fmla="*/ 789 h 1940"/>
              <a:gd name="connsiteX3" fmla="*/ 1950 w 3521"/>
              <a:gd name="connsiteY3" fmla="*/ 0 h 1940"/>
              <a:gd name="connsiteX4" fmla="*/ 3521 w 3521"/>
              <a:gd name="connsiteY4" fmla="*/ 789 h 1940"/>
              <a:gd name="connsiteX5" fmla="*/ 1950 w 3521"/>
              <a:gd name="connsiteY5" fmla="*/ 1578 h 1940"/>
              <a:gd name="connsiteX6" fmla="*/ 1747 w 3521"/>
              <a:gd name="connsiteY6" fmla="*/ 1571 h 1940"/>
              <a:gd name="connsiteX7" fmla="*/ 0 w 3521"/>
              <a:gd name="connsiteY7" fmla="*/ 1940 h 1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1" h="1940">
                <a:moveTo>
                  <a:pt x="0" y="1940"/>
                </a:moveTo>
                <a:lnTo>
                  <a:pt x="1178" y="1476"/>
                </a:lnTo>
                <a:cubicBezTo>
                  <a:pt x="701" y="1341"/>
                  <a:pt x="379" y="1084"/>
                  <a:pt x="379" y="789"/>
                </a:cubicBezTo>
                <a:cubicBezTo>
                  <a:pt x="379" y="353"/>
                  <a:pt x="1083" y="0"/>
                  <a:pt x="1950" y="0"/>
                </a:cubicBezTo>
                <a:cubicBezTo>
                  <a:pt x="2818" y="0"/>
                  <a:pt x="3521" y="353"/>
                  <a:pt x="3521" y="789"/>
                </a:cubicBezTo>
                <a:cubicBezTo>
                  <a:pt x="3521" y="1225"/>
                  <a:pt x="2818" y="1578"/>
                  <a:pt x="1950" y="1578"/>
                </a:cubicBezTo>
                <a:cubicBezTo>
                  <a:pt x="1881" y="1578"/>
                  <a:pt x="1813" y="1576"/>
                  <a:pt x="1747" y="1571"/>
                </a:cubicBezTo>
                <a:lnTo>
                  <a:pt x="0" y="1940"/>
                </a:lnTo>
                <a:close/>
              </a:path>
            </a:pathLst>
          </a:custGeom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fr-FR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Yu Gothic Light" panose="020B0300000000000000" charset="-128"/>
                <a:ea typeface="Yu Gothic Light" panose="020B0300000000000000" charset="-128"/>
                <a:sym typeface="+mn-ea"/>
              </a:rPr>
              <a:t>Informer </a:t>
            </a:r>
            <a:endParaRPr lang="fr-FR" altLang="zh-CN">
              <a:ln w="10160">
                <a:solidFill>
                  <a:schemeClr val="accent5"/>
                </a:solidFill>
                <a:prstDash val="solid"/>
              </a:ln>
              <a:solidFill>
                <a:schemeClr val="accent5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Yu Gothic Light" panose="020B0300000000000000" charset="-128"/>
              <a:ea typeface="Yu Gothic Light" panose="020B0300000000000000" charset="-128"/>
              <a:sym typeface="+mn-ea"/>
            </a:endParaRPr>
          </a:p>
          <a:p>
            <a:pPr marL="0" lvl="1" algn="ctr"/>
            <a:r>
              <a:rPr lang="fr-FR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Yu Gothic Light" panose="020B0300000000000000" charset="-128"/>
                <a:ea typeface="Yu Gothic Light" panose="020B0300000000000000" charset="-128"/>
                <a:sym typeface="+mn-ea"/>
              </a:rPr>
              <a:t>l'utilisateur (LCD</a:t>
            </a:r>
            <a:r>
              <a:rPr lang="fr-FR" altLang="zh-CN">
                <a:ln w="10160">
                  <a:noFill/>
                  <a:prstDash val="solid"/>
                </a:ln>
                <a:solidFill>
                  <a:schemeClr val="accent5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Yu Gothic Light" panose="020B0300000000000000" charset="-128"/>
                <a:ea typeface="Yu Gothic Light" panose="020B0300000000000000" charset="-128"/>
                <a:sym typeface="+mn-ea"/>
              </a:rPr>
              <a:t>)</a:t>
            </a:r>
            <a:endParaRPr lang="fr-FR" altLang="zh-CN">
              <a:ln w="10160">
                <a:noFill/>
                <a:prstDash val="solid"/>
              </a:ln>
              <a:solidFill>
                <a:schemeClr val="accent5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Yu Gothic Light" panose="020B0300000000000000" charset="-128"/>
              <a:ea typeface="Yu Gothic Light" panose="020B0300000000000000" charset="-128"/>
              <a:sym typeface="+mn-ea"/>
            </a:endParaRPr>
          </a:p>
          <a:p>
            <a:pPr marL="0" lvl="1" algn="ctr"/>
            <a:endParaRPr lang="fr-FR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Yu Gothic Light" panose="020B0300000000000000" charset="-128"/>
              <a:ea typeface="Yu Gothic Light" panose="020B0300000000000000" charset="-128"/>
              <a:sym typeface="+mn-ea"/>
            </a:endParaRPr>
          </a:p>
        </p:txBody>
      </p:sp>
      <p:sp>
        <p:nvSpPr>
          <p:cNvPr id="27" name="Flèche droite rayée 26"/>
          <p:cNvSpPr/>
          <p:nvPr/>
        </p:nvSpPr>
        <p:spPr>
          <a:xfrm>
            <a:off x="1421765" y="947420"/>
            <a:ext cx="2336165" cy="11582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CN" smtClean="0">
                <a:ln w="10160">
                  <a:solidFill>
                    <a:schemeClr val="bg2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PhagsPa" panose="020B0502040204020203" pitchFamily="34" charset="0"/>
                <a:sym typeface="+mn-ea"/>
              </a:rPr>
              <a:t>Assurer la communication</a:t>
            </a:r>
            <a:r>
              <a:rPr lang="fr-FR" altLang="zh-CN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Microsoft PhagsPa" panose="020B0502040204020203" pitchFamily="34" charset="0"/>
                <a:sym typeface="+mn-ea"/>
              </a:rPr>
              <a:t> </a:t>
            </a:r>
            <a:endParaRPr lang="fr-FR" altLang="zh-CN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Microsoft PhagsPa" panose="020B0502040204020203" pitchFamily="34" charset="0"/>
              <a:sym typeface="+mn-e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73225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8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37968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>
                <a:sym typeface="+mn-ea"/>
                <a:hlinkClick r:id="rId1" action="ppaction://hlinksldjump"/>
              </a:rPr>
              <a:t>Ecran Adafruit RGBLCD Shield</a:t>
            </a:r>
            <a:endParaRPr lang="fr-FR" altLang="en-US"/>
          </a:p>
        </p:txBody>
      </p:sp>
      <p:pic>
        <p:nvPicPr>
          <p:cNvPr id="9" name="Espace réservé du contenu 8" descr="LCD site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1020000">
            <a:off x="5701665" y="483870"/>
            <a:ext cx="2524760" cy="1748790"/>
          </a:xfrm>
          <a:prstGeom prst="rect">
            <a:avLst/>
          </a:prstGeom>
        </p:spPr>
      </p:pic>
      <p:sp>
        <p:nvSpPr>
          <p:cNvPr id="10" name="Zone de texte 9"/>
          <p:cNvSpPr txBox="1"/>
          <p:nvPr/>
        </p:nvSpPr>
        <p:spPr>
          <a:xfrm>
            <a:off x="1923415" y="2449195"/>
            <a:ext cx="4324985" cy="233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 sz="2000">
                <a:latin typeface="Javanese Text" panose="02000000000000000000" charset="0"/>
              </a:rPr>
              <a:t>Caractéristiques:</a:t>
            </a:r>
            <a:endParaRPr lang="fr-FR" altLang="en-US" sz="2000">
              <a:latin typeface="Javanese Text" panose="02000000000000000000" charset="0"/>
            </a:endParaRPr>
          </a:p>
          <a:p>
            <a:pPr algn="r"/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Dimension: 2,1 x 3,2</a:t>
            </a:r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- 16x2 caractéres</a:t>
            </a:r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Différentes couleurs disponibles</a:t>
            </a:r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Possibilité de régler la luminosité </a:t>
            </a:r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Se connecte par broches (I2C pins)</a:t>
            </a:r>
            <a:endParaRPr lang="fr-FR" altLang="en-US">
              <a:latin typeface="Arial" panose="020B0604020202020204" pitchFamily="34" charset="0"/>
            </a:endParaRPr>
          </a:p>
          <a:p>
            <a:r>
              <a:rPr lang="fr-FR" altLang="en-US">
                <a:latin typeface="Arial" panose="020B0604020202020204" pitchFamily="34" charset="0"/>
              </a:rPr>
              <a:t>- Utilise une adresse I2C de 7 bits (0x20)</a:t>
            </a:r>
            <a:endParaRPr lang="fr-FR" altLang="en-US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9186" y="6273225"/>
            <a:ext cx="3404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radley Hand ITC" pitchFamily="66" charset="0"/>
              </a:rPr>
              <a:t>9</a:t>
            </a:r>
            <a:endParaRPr lang="fr-FR" sz="3200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radley Hand ITC" pitchFamily="66" charset="0"/>
            </a:endParaRPr>
          </a:p>
        </p:txBody>
      </p:sp>
    </p:spTree>
  </p:cSld>
  <p:clrMapOvr>
    <a:masterClrMapping/>
  </p:clrMapOvr>
  <p:transition advTm="398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Civil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l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l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1105</Words>
  <Application>WPS Presentation</Application>
  <PresentationFormat>Affichage à l'écran (4:3)</PresentationFormat>
  <Paragraphs>138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37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20</vt:i4>
      </vt:variant>
    </vt:vector>
  </HeadingPairs>
  <TitlesOfParts>
    <vt:vector size="70" baseType="lpstr">
      <vt:lpstr>Arial</vt:lpstr>
      <vt:lpstr>SimSun</vt:lpstr>
      <vt:lpstr>Wingdings</vt:lpstr>
      <vt:lpstr>Arial</vt:lpstr>
      <vt:lpstr>Tunga</vt:lpstr>
      <vt:lpstr>Georgia</vt:lpstr>
      <vt:lpstr>Wingdings 2</vt:lpstr>
      <vt:lpstr>Wingdings 2</vt:lpstr>
      <vt:lpstr>Verdana</vt:lpstr>
      <vt:lpstr>Symbol</vt:lpstr>
      <vt:lpstr>Wingdings</vt:lpstr>
      <vt:lpstr>Times New Roman</vt:lpstr>
      <vt:lpstr>Franklin Gothic Heavy</vt:lpstr>
      <vt:lpstr>Bradley Hand ITC</vt:lpstr>
      <vt:lpstr>Microsoft JhengHei UI</vt:lpstr>
      <vt:lpstr>MS PGothic</vt:lpstr>
      <vt:lpstr>Microsoft YaHei UI</vt:lpstr>
      <vt:lpstr>Microsoft YaHei</vt:lpstr>
      <vt:lpstr>Comic Sans MS</vt:lpstr>
      <vt:lpstr>Yu Gothic Light</vt:lpstr>
      <vt:lpstr>Microsoft PhagsPa</vt:lpstr>
      <vt:lpstr>Javanese Text</vt:lpstr>
      <vt:lpstr>Segoe Print</vt:lpstr>
      <vt:lpstr>Candara</vt:lpstr>
      <vt:lpstr/>
      <vt:lpstr>Arial Unicode MS</vt:lpstr>
      <vt:lpstr>Calibri</vt:lpstr>
      <vt:lpstr>Berlin Sans FB Demi</vt:lpstr>
      <vt:lpstr>Franklin Gothic Book</vt:lpstr>
      <vt:lpstr>Franklin Gothic Medium</vt:lpstr>
      <vt:lpstr>Trebuchet MS</vt:lpstr>
      <vt:lpstr>Perpetua</vt:lpstr>
      <vt:lpstr>Calibri Light</vt:lpstr>
      <vt:lpstr>Century Gothic</vt:lpstr>
      <vt:lpstr>Malgun Gothic</vt:lpstr>
      <vt:lpstr>Arial Black</vt:lpstr>
      <vt:lpstr>Wingdings</vt:lpstr>
      <vt:lpstr>Celestial</vt:lpstr>
      <vt:lpstr>Angles</vt:lpstr>
      <vt:lpstr>Urban</vt:lpstr>
      <vt:lpstr>Equity</vt:lpstr>
      <vt:lpstr>Quotable</vt:lpstr>
      <vt:lpstr>1_Verve</vt:lpstr>
      <vt:lpstr>Perspective</vt:lpstr>
      <vt:lpstr>디자인 사용자 지정</vt:lpstr>
      <vt:lpstr>Waveform</vt:lpstr>
      <vt:lpstr>Essential</vt:lpstr>
      <vt:lpstr>1_Opulent</vt:lpstr>
      <vt:lpstr>Aspect</vt:lpstr>
      <vt:lpstr>Civil</vt:lpstr>
      <vt:lpstr>Carte de Bus </vt:lpstr>
      <vt:lpstr>Sommaire:</vt:lpstr>
      <vt:lpstr>1) Presentation du groupe</vt:lpstr>
      <vt:lpstr>PowerPoint 演示文稿</vt:lpstr>
      <vt:lpstr>3) Repartition des tâches</vt:lpstr>
      <vt:lpstr>4) Diagramme des exigences</vt:lpstr>
      <vt:lpstr>5) Diagramme IBD</vt:lpstr>
      <vt:lpstr>1) Carte Mental</vt:lpstr>
      <vt:lpstr>Ecran Adafruit RGBLCD Shield</vt:lpstr>
      <vt:lpstr>3) Développement durable</vt:lpstr>
      <vt:lpstr>4) Organigramme (1)</vt:lpstr>
      <vt:lpstr>5) Programme (1)</vt:lpstr>
      <vt:lpstr>4) Organigramme (2)</vt:lpstr>
      <vt:lpstr>5) Programme (2)</vt:lpstr>
      <vt:lpstr>Annexe</vt:lpstr>
      <vt:lpstr>Gantt 1</vt:lpstr>
      <vt:lpstr>Gantt 2</vt:lpstr>
      <vt:lpstr>Gantt 3</vt:lpstr>
      <vt:lpstr>Gantt 4</vt:lpstr>
      <vt:lpstr>Diagramme des cas d'utilisation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 de Bus </dc:title>
  <dc:creator>cheru</dc:creator>
  <cp:lastModifiedBy>cheru</cp:lastModifiedBy>
  <cp:revision>91</cp:revision>
  <dcterms:created xsi:type="dcterms:W3CDTF">2018-05-08T16:12:00Z</dcterms:created>
  <dcterms:modified xsi:type="dcterms:W3CDTF">2018-06-03T12:27:04Z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1036-10.2.0.6020</vt:lpwstr>
  </property>
</Properties>
</file>